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304" r:id="rId4"/>
    <p:sldId id="291" r:id="rId5"/>
    <p:sldId id="258" r:id="rId6"/>
    <p:sldId id="279" r:id="rId7"/>
    <p:sldId id="278" r:id="rId8"/>
    <p:sldId id="280" r:id="rId9"/>
    <p:sldId id="260" r:id="rId10"/>
    <p:sldId id="281" r:id="rId11"/>
    <p:sldId id="293" r:id="rId12"/>
    <p:sldId id="289" r:id="rId13"/>
    <p:sldId id="290" r:id="rId14"/>
    <p:sldId id="297" r:id="rId15"/>
    <p:sldId id="296" r:id="rId16"/>
    <p:sldId id="263" r:id="rId17"/>
    <p:sldId id="264" r:id="rId18"/>
    <p:sldId id="299" r:id="rId19"/>
    <p:sldId id="283" r:id="rId20"/>
    <p:sldId id="284" r:id="rId21"/>
    <p:sldId id="298" r:id="rId22"/>
    <p:sldId id="266" r:id="rId23"/>
    <p:sldId id="307" r:id="rId24"/>
    <p:sldId id="300" r:id="rId25"/>
    <p:sldId id="301" r:id="rId26"/>
    <p:sldId id="302" r:id="rId27"/>
    <p:sldId id="303" r:id="rId28"/>
    <p:sldId id="305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FAE7D-FCFB-4D36-A7C2-33DFBA877FE4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5B0506C2-960F-49B0-8A7E-01BB2B8C43C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Una professionalità…</a:t>
          </a:r>
        </a:p>
        <a:p>
          <a:r>
            <a:rPr lang="it-IT" b="1" dirty="0" smtClean="0">
              <a:solidFill>
                <a:schemeClr val="tx1"/>
              </a:solidFill>
            </a:rPr>
            <a:t>di fronte ad un problema collettivo…(la competenza)</a:t>
          </a:r>
        </a:p>
        <a:p>
          <a:r>
            <a:rPr lang="it-IT" b="1" dirty="0" smtClean="0">
              <a:solidFill>
                <a:schemeClr val="tx1"/>
              </a:solidFill>
            </a:rPr>
            <a:t>riceve indicazioni…..</a:t>
          </a:r>
        </a:p>
        <a:p>
          <a:r>
            <a:rPr lang="it-IT" b="1" dirty="0" smtClean="0">
              <a:solidFill>
                <a:schemeClr val="tx1"/>
              </a:solidFill>
            </a:rPr>
            <a:t>che si debbono connettere con un sapere esistente…..</a:t>
          </a:r>
          <a:endParaRPr lang="fr-FR" b="1" dirty="0">
            <a:solidFill>
              <a:schemeClr val="tx1"/>
            </a:solidFill>
          </a:endParaRPr>
        </a:p>
      </dgm:t>
    </dgm:pt>
    <dgm:pt modelId="{DF65F56B-7F8A-4690-A760-E4BD1E4CE9F6}" type="parTrans" cxnId="{37DA132A-B77F-49D7-86D8-2B43D056746A}">
      <dgm:prSet/>
      <dgm:spPr/>
      <dgm:t>
        <a:bodyPr/>
        <a:lstStyle/>
        <a:p>
          <a:endParaRPr lang="fr-FR"/>
        </a:p>
      </dgm:t>
    </dgm:pt>
    <dgm:pt modelId="{11C1AB62-DFD9-4CB2-8F2A-4B3089921E83}" type="sibTrans" cxnId="{37DA132A-B77F-49D7-86D8-2B43D056746A}">
      <dgm:prSet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4424B95C-ACC2-4FDC-9C65-95184671BA4C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2400" b="1" dirty="0" smtClean="0">
              <a:solidFill>
                <a:schemeClr val="tx1"/>
              </a:solidFill>
            </a:rPr>
            <a:t>Un problema da affrontare…..</a:t>
          </a:r>
        </a:p>
        <a:p>
          <a:r>
            <a:rPr lang="it-IT" sz="2400" b="1" dirty="0" smtClean="0">
              <a:solidFill>
                <a:schemeClr val="tx1"/>
              </a:solidFill>
            </a:rPr>
            <a:t>tra teoria e pratica, tra individuale e collettivo….</a:t>
          </a:r>
          <a:endParaRPr lang="fr-FR" sz="2400" b="1" dirty="0">
            <a:solidFill>
              <a:schemeClr val="tx1"/>
            </a:solidFill>
          </a:endParaRPr>
        </a:p>
      </dgm:t>
    </dgm:pt>
    <dgm:pt modelId="{B1419A1F-1374-4700-A301-A4C4EE9B2792}" type="parTrans" cxnId="{AA3D5103-75CB-404C-BCF4-4CD203AA1B9C}">
      <dgm:prSet/>
      <dgm:spPr/>
      <dgm:t>
        <a:bodyPr/>
        <a:lstStyle/>
        <a:p>
          <a:endParaRPr lang="fr-FR"/>
        </a:p>
      </dgm:t>
    </dgm:pt>
    <dgm:pt modelId="{EAB71C7E-9CD4-483F-9534-08665FBE5BF9}" type="sibTrans" cxnId="{AA3D5103-75CB-404C-BCF4-4CD203AA1B9C}">
      <dgm:prSet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CA18FC7A-C63F-4FE8-B26C-26DE8E3CA9B9}">
      <dgm:prSet phldrT="[Testo]" custT="1"/>
      <dgm:spPr>
        <a:solidFill>
          <a:schemeClr val="accent3"/>
        </a:solidFill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Un modello di ricerca/formazione… </a:t>
          </a:r>
        </a:p>
        <a:p>
          <a:r>
            <a:rPr lang="it-IT" sz="2000" b="1" dirty="0" smtClean="0">
              <a:solidFill>
                <a:schemeClr val="tx1"/>
              </a:solidFill>
            </a:rPr>
            <a:t>nella ricerca teorica, </a:t>
          </a:r>
        </a:p>
        <a:p>
          <a:r>
            <a:rPr lang="it-IT" sz="2000" b="1" dirty="0" smtClean="0">
              <a:solidFill>
                <a:schemeClr val="tx1"/>
              </a:solidFill>
            </a:rPr>
            <a:t>nelle Misure di accompagnamento</a:t>
          </a:r>
        </a:p>
        <a:p>
          <a:r>
            <a:rPr lang="it-IT" sz="2000" b="1" dirty="0" smtClean="0">
              <a:solidFill>
                <a:schemeClr val="tx1"/>
              </a:solidFill>
            </a:rPr>
            <a:t>e nella pratica</a:t>
          </a:r>
          <a:endParaRPr lang="fr-FR" sz="2000" b="1" dirty="0">
            <a:solidFill>
              <a:schemeClr val="tx1"/>
            </a:solidFill>
          </a:endParaRPr>
        </a:p>
      </dgm:t>
    </dgm:pt>
    <dgm:pt modelId="{DB60E3A0-A411-43FC-874B-393A806CAEB8}" type="parTrans" cxnId="{4D1FE6C2-8087-4BA6-B7AE-E44B7253DA23}">
      <dgm:prSet/>
      <dgm:spPr/>
      <dgm:t>
        <a:bodyPr/>
        <a:lstStyle/>
        <a:p>
          <a:endParaRPr lang="fr-FR"/>
        </a:p>
      </dgm:t>
    </dgm:pt>
    <dgm:pt modelId="{602E067D-D9CD-4009-9B26-E07841A75FFA}" type="sibTrans" cxnId="{4D1FE6C2-8087-4BA6-B7AE-E44B7253DA23}">
      <dgm:prSet/>
      <dgm:spPr/>
      <dgm:t>
        <a:bodyPr/>
        <a:lstStyle/>
        <a:p>
          <a:endParaRPr lang="fr-FR"/>
        </a:p>
      </dgm:t>
    </dgm:pt>
    <dgm:pt modelId="{D8BA295A-D643-4F3C-8A75-D46B2C9E7864}" type="pres">
      <dgm:prSet presAssocID="{F25FAE7D-FCFB-4D36-A7C2-33DFBA877F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272F77-50FC-49CD-B284-3281AA665269}" type="pres">
      <dgm:prSet presAssocID="{F25FAE7D-FCFB-4D36-A7C2-33DFBA877FE4}" presName="dummyMaxCanvas" presStyleCnt="0">
        <dgm:presLayoutVars/>
      </dgm:prSet>
      <dgm:spPr/>
    </dgm:pt>
    <dgm:pt modelId="{C99DB82C-DA1F-44A6-ABCB-223FAB18CDEB}" type="pres">
      <dgm:prSet presAssocID="{F25FAE7D-FCFB-4D36-A7C2-33DFBA877FE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2A0C32-BD4C-48C6-97D8-EF1A0E62FDDE}" type="pres">
      <dgm:prSet presAssocID="{F25FAE7D-FCFB-4D36-A7C2-33DFBA877FE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5A3A1-9D03-4B63-BDED-8B47F562802D}" type="pres">
      <dgm:prSet presAssocID="{F25FAE7D-FCFB-4D36-A7C2-33DFBA877FE4}" presName="ThreeNodes_3" presStyleLbl="node1" presStyleIdx="2" presStyleCnt="3" custLinFactNeighborX="1030" custLinFactNeighborY="-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C3373-6E05-4434-8BA3-52F814EA5220}" type="pres">
      <dgm:prSet presAssocID="{F25FAE7D-FCFB-4D36-A7C2-33DFBA877FE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949BC2-E6A1-423C-8123-3B8F007BA0C7}" type="pres">
      <dgm:prSet presAssocID="{F25FAE7D-FCFB-4D36-A7C2-33DFBA877FE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63A7DF-13B0-433A-8629-5B1941B8AAB5}" type="pres">
      <dgm:prSet presAssocID="{F25FAE7D-FCFB-4D36-A7C2-33DFBA877FE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C1B487-93D5-431F-B86A-C5812FE559F1}" type="pres">
      <dgm:prSet presAssocID="{F25FAE7D-FCFB-4D36-A7C2-33DFBA877FE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7C0E8-11A1-49DE-8657-A11B77D353E5}" type="pres">
      <dgm:prSet presAssocID="{F25FAE7D-FCFB-4D36-A7C2-33DFBA877FE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A6659D-9C92-4168-91B3-6BA7921D93E5}" type="presOf" srcId="{EAB71C7E-9CD4-483F-9534-08665FBE5BF9}" destId="{FC949BC2-E6A1-423C-8123-3B8F007BA0C7}" srcOrd="0" destOrd="0" presId="urn:microsoft.com/office/officeart/2005/8/layout/vProcess5"/>
    <dgm:cxn modelId="{AA3D5103-75CB-404C-BCF4-4CD203AA1B9C}" srcId="{F25FAE7D-FCFB-4D36-A7C2-33DFBA877FE4}" destId="{4424B95C-ACC2-4FDC-9C65-95184671BA4C}" srcOrd="1" destOrd="0" parTransId="{B1419A1F-1374-4700-A301-A4C4EE9B2792}" sibTransId="{EAB71C7E-9CD4-483F-9534-08665FBE5BF9}"/>
    <dgm:cxn modelId="{37DA132A-B77F-49D7-86D8-2B43D056746A}" srcId="{F25FAE7D-FCFB-4D36-A7C2-33DFBA877FE4}" destId="{5B0506C2-960F-49B0-8A7E-01BB2B8C43C8}" srcOrd="0" destOrd="0" parTransId="{DF65F56B-7F8A-4690-A760-E4BD1E4CE9F6}" sibTransId="{11C1AB62-DFD9-4CB2-8F2A-4B3089921E83}"/>
    <dgm:cxn modelId="{333953D5-CE10-4315-BFCD-933E62A72F1E}" type="presOf" srcId="{CA18FC7A-C63F-4FE8-B26C-26DE8E3CA9B9}" destId="{FAB5A3A1-9D03-4B63-BDED-8B47F562802D}" srcOrd="0" destOrd="0" presId="urn:microsoft.com/office/officeart/2005/8/layout/vProcess5"/>
    <dgm:cxn modelId="{E3EAA9AA-ECC0-43AA-8951-2057AFAAEFE9}" type="presOf" srcId="{4424B95C-ACC2-4FDC-9C65-95184671BA4C}" destId="{13C1B487-93D5-431F-B86A-C5812FE559F1}" srcOrd="1" destOrd="0" presId="urn:microsoft.com/office/officeart/2005/8/layout/vProcess5"/>
    <dgm:cxn modelId="{03D13BAD-401C-4517-B41B-1B7063761F04}" type="presOf" srcId="{F25FAE7D-FCFB-4D36-A7C2-33DFBA877FE4}" destId="{D8BA295A-D643-4F3C-8A75-D46B2C9E7864}" srcOrd="0" destOrd="0" presId="urn:microsoft.com/office/officeart/2005/8/layout/vProcess5"/>
    <dgm:cxn modelId="{9DE979C0-0E87-4ABE-A0AE-F2C7186C2FED}" type="presOf" srcId="{5B0506C2-960F-49B0-8A7E-01BB2B8C43C8}" destId="{5663A7DF-13B0-433A-8629-5B1941B8AAB5}" srcOrd="1" destOrd="0" presId="urn:microsoft.com/office/officeart/2005/8/layout/vProcess5"/>
    <dgm:cxn modelId="{BF0FB6FA-B01D-4E50-802B-89F961F689D6}" type="presOf" srcId="{4424B95C-ACC2-4FDC-9C65-95184671BA4C}" destId="{C82A0C32-BD4C-48C6-97D8-EF1A0E62FDDE}" srcOrd="0" destOrd="0" presId="urn:microsoft.com/office/officeart/2005/8/layout/vProcess5"/>
    <dgm:cxn modelId="{AA3F1E0F-1825-400C-929A-C1057AEF89F4}" type="presOf" srcId="{5B0506C2-960F-49B0-8A7E-01BB2B8C43C8}" destId="{C99DB82C-DA1F-44A6-ABCB-223FAB18CDEB}" srcOrd="0" destOrd="0" presId="urn:microsoft.com/office/officeart/2005/8/layout/vProcess5"/>
    <dgm:cxn modelId="{4D6C9F37-B66E-4564-AD9F-92689566DEB9}" type="presOf" srcId="{CA18FC7A-C63F-4FE8-B26C-26DE8E3CA9B9}" destId="{8EB7C0E8-11A1-49DE-8657-A11B77D353E5}" srcOrd="1" destOrd="0" presId="urn:microsoft.com/office/officeart/2005/8/layout/vProcess5"/>
    <dgm:cxn modelId="{86F0E00C-C1B6-4FCC-971C-6BED0CFE3DD1}" type="presOf" srcId="{11C1AB62-DFD9-4CB2-8F2A-4B3089921E83}" destId="{4F2C3373-6E05-4434-8BA3-52F814EA5220}" srcOrd="0" destOrd="0" presId="urn:microsoft.com/office/officeart/2005/8/layout/vProcess5"/>
    <dgm:cxn modelId="{4D1FE6C2-8087-4BA6-B7AE-E44B7253DA23}" srcId="{F25FAE7D-FCFB-4D36-A7C2-33DFBA877FE4}" destId="{CA18FC7A-C63F-4FE8-B26C-26DE8E3CA9B9}" srcOrd="2" destOrd="0" parTransId="{DB60E3A0-A411-43FC-874B-393A806CAEB8}" sibTransId="{602E067D-D9CD-4009-9B26-E07841A75FFA}"/>
    <dgm:cxn modelId="{34917477-CBC2-4DAF-BEB3-CAF00F5DA2A9}" type="presParOf" srcId="{D8BA295A-D643-4F3C-8A75-D46B2C9E7864}" destId="{F8272F77-50FC-49CD-B284-3281AA665269}" srcOrd="0" destOrd="0" presId="urn:microsoft.com/office/officeart/2005/8/layout/vProcess5"/>
    <dgm:cxn modelId="{DBF99042-277A-460C-8E6A-019305DDEA23}" type="presParOf" srcId="{D8BA295A-D643-4F3C-8A75-D46B2C9E7864}" destId="{C99DB82C-DA1F-44A6-ABCB-223FAB18CDEB}" srcOrd="1" destOrd="0" presId="urn:microsoft.com/office/officeart/2005/8/layout/vProcess5"/>
    <dgm:cxn modelId="{A177AFF1-B1AC-4E7C-A1E4-8FD8CA70B88B}" type="presParOf" srcId="{D8BA295A-D643-4F3C-8A75-D46B2C9E7864}" destId="{C82A0C32-BD4C-48C6-97D8-EF1A0E62FDDE}" srcOrd="2" destOrd="0" presId="urn:microsoft.com/office/officeart/2005/8/layout/vProcess5"/>
    <dgm:cxn modelId="{3BC07DEF-0410-400A-8CAD-51613F0490F1}" type="presParOf" srcId="{D8BA295A-D643-4F3C-8A75-D46B2C9E7864}" destId="{FAB5A3A1-9D03-4B63-BDED-8B47F562802D}" srcOrd="3" destOrd="0" presId="urn:microsoft.com/office/officeart/2005/8/layout/vProcess5"/>
    <dgm:cxn modelId="{7F458F8D-373D-467C-9E46-7D0B6E0C7599}" type="presParOf" srcId="{D8BA295A-D643-4F3C-8A75-D46B2C9E7864}" destId="{4F2C3373-6E05-4434-8BA3-52F814EA5220}" srcOrd="4" destOrd="0" presId="urn:microsoft.com/office/officeart/2005/8/layout/vProcess5"/>
    <dgm:cxn modelId="{1C5F46A7-7AC1-43A6-889F-E79D74A79B26}" type="presParOf" srcId="{D8BA295A-D643-4F3C-8A75-D46B2C9E7864}" destId="{FC949BC2-E6A1-423C-8123-3B8F007BA0C7}" srcOrd="5" destOrd="0" presId="urn:microsoft.com/office/officeart/2005/8/layout/vProcess5"/>
    <dgm:cxn modelId="{D45C374C-F2AF-4A65-80EA-74C593E09AE7}" type="presParOf" srcId="{D8BA295A-D643-4F3C-8A75-D46B2C9E7864}" destId="{5663A7DF-13B0-433A-8629-5B1941B8AAB5}" srcOrd="6" destOrd="0" presId="urn:microsoft.com/office/officeart/2005/8/layout/vProcess5"/>
    <dgm:cxn modelId="{4FC1432E-A408-487E-BD74-33BA72FA2070}" type="presParOf" srcId="{D8BA295A-D643-4F3C-8A75-D46B2C9E7864}" destId="{13C1B487-93D5-431F-B86A-C5812FE559F1}" srcOrd="7" destOrd="0" presId="urn:microsoft.com/office/officeart/2005/8/layout/vProcess5"/>
    <dgm:cxn modelId="{A185AA03-7C65-4A39-9112-0C938A743AA6}" type="presParOf" srcId="{D8BA295A-D643-4F3C-8A75-D46B2C9E7864}" destId="{8EB7C0E8-11A1-49DE-8657-A11B77D353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1E8E8-049F-49FC-ABDC-6302F72CC91C}" type="doc">
      <dgm:prSet loTypeId="urn:microsoft.com/office/officeart/2005/8/layout/pyramid2" loCatId="list" qsTypeId="urn:microsoft.com/office/officeart/2005/8/quickstyle/simple1#2" qsCatId="simple" csTypeId="urn:microsoft.com/office/officeart/2005/8/colors/accent1_2#2" csCatId="accent1" phldr="1"/>
      <dgm:spPr/>
    </dgm:pt>
    <dgm:pt modelId="{2454B78B-00D7-4B5B-8756-D9979C073424}">
      <dgm:prSet phldrT="[Testo]"/>
      <dgm:spPr/>
      <dgm:t>
        <a:bodyPr/>
        <a:lstStyle/>
        <a:p>
          <a:r>
            <a:rPr lang="it-IT" dirty="0" smtClean="0"/>
            <a:t>Saperi da insegnare</a:t>
          </a:r>
          <a:endParaRPr lang="fr-FR" dirty="0"/>
        </a:p>
      </dgm:t>
    </dgm:pt>
    <dgm:pt modelId="{65337173-7D91-4645-86E9-9B88376B6002}" type="parTrans" cxnId="{BE779362-5F87-4154-A97C-4BD52EE9B648}">
      <dgm:prSet/>
      <dgm:spPr/>
      <dgm:t>
        <a:bodyPr/>
        <a:lstStyle/>
        <a:p>
          <a:endParaRPr lang="fr-FR"/>
        </a:p>
      </dgm:t>
    </dgm:pt>
    <dgm:pt modelId="{715A2DAD-DFEF-4491-A56B-F4DB6EB62881}" type="sibTrans" cxnId="{BE779362-5F87-4154-A97C-4BD52EE9B648}">
      <dgm:prSet/>
      <dgm:spPr/>
      <dgm:t>
        <a:bodyPr/>
        <a:lstStyle/>
        <a:p>
          <a:endParaRPr lang="fr-FR"/>
        </a:p>
      </dgm:t>
    </dgm:pt>
    <dgm:pt modelId="{85E6CFB2-E63C-4795-A1AD-6E885475F77D}">
      <dgm:prSet phldrT="[Testo]"/>
      <dgm:spPr/>
      <dgm:t>
        <a:bodyPr/>
        <a:lstStyle/>
        <a:p>
          <a:r>
            <a:rPr lang="it-IT" dirty="0" smtClean="0"/>
            <a:t>Saperi per insegnare</a:t>
          </a:r>
          <a:endParaRPr lang="fr-FR" dirty="0"/>
        </a:p>
      </dgm:t>
    </dgm:pt>
    <dgm:pt modelId="{E47A21B4-3B52-4089-A494-AECC10E40BE4}" type="parTrans" cxnId="{5BBF320C-F9A8-4D48-9AE9-582F5D6F6899}">
      <dgm:prSet/>
      <dgm:spPr/>
      <dgm:t>
        <a:bodyPr/>
        <a:lstStyle/>
        <a:p>
          <a:endParaRPr lang="fr-FR"/>
        </a:p>
      </dgm:t>
    </dgm:pt>
    <dgm:pt modelId="{DFE2E856-2ED9-42C1-A982-4D2651B4933A}" type="sibTrans" cxnId="{5BBF320C-F9A8-4D48-9AE9-582F5D6F6899}">
      <dgm:prSet/>
      <dgm:spPr/>
      <dgm:t>
        <a:bodyPr/>
        <a:lstStyle/>
        <a:p>
          <a:endParaRPr lang="fr-FR"/>
        </a:p>
      </dgm:t>
    </dgm:pt>
    <dgm:pt modelId="{E9CB41AA-4883-4BAC-85BD-CB8DAB792202}">
      <dgm:prSet phldrT="[Testo]"/>
      <dgm:spPr/>
      <dgm:t>
        <a:bodyPr/>
        <a:lstStyle/>
        <a:p>
          <a:r>
            <a:rPr lang="it-IT" dirty="0" smtClean="0"/>
            <a:t>Saperi dell’insegnare</a:t>
          </a:r>
          <a:endParaRPr lang="fr-FR" dirty="0"/>
        </a:p>
      </dgm:t>
    </dgm:pt>
    <dgm:pt modelId="{20FD418C-169F-4031-9FBD-1A10AB05E8C8}" type="parTrans" cxnId="{797E962D-2120-4175-8EDE-31E316A42995}">
      <dgm:prSet/>
      <dgm:spPr/>
      <dgm:t>
        <a:bodyPr/>
        <a:lstStyle/>
        <a:p>
          <a:endParaRPr lang="fr-FR"/>
        </a:p>
      </dgm:t>
    </dgm:pt>
    <dgm:pt modelId="{21798061-A5DF-449D-86AF-0965749CDDB4}" type="sibTrans" cxnId="{797E962D-2120-4175-8EDE-31E316A42995}">
      <dgm:prSet/>
      <dgm:spPr/>
      <dgm:t>
        <a:bodyPr/>
        <a:lstStyle/>
        <a:p>
          <a:endParaRPr lang="fr-FR"/>
        </a:p>
      </dgm:t>
    </dgm:pt>
    <dgm:pt modelId="{823845ED-B4A8-4F1E-A3BC-0385E3FA53BB}" type="pres">
      <dgm:prSet presAssocID="{1701E8E8-049F-49FC-ABDC-6302F72CC91C}" presName="compositeShape" presStyleCnt="0">
        <dgm:presLayoutVars>
          <dgm:dir/>
          <dgm:resizeHandles/>
        </dgm:presLayoutVars>
      </dgm:prSet>
      <dgm:spPr/>
    </dgm:pt>
    <dgm:pt modelId="{E155F980-C28B-4585-A954-010050D314F5}" type="pres">
      <dgm:prSet presAssocID="{1701E8E8-049F-49FC-ABDC-6302F72CC91C}" presName="pyramid" presStyleLbl="node1" presStyleIdx="0" presStyleCnt="1"/>
      <dgm:spPr/>
    </dgm:pt>
    <dgm:pt modelId="{534CCAF8-2520-4AFE-81E4-DCAA8ED4DC59}" type="pres">
      <dgm:prSet presAssocID="{1701E8E8-049F-49FC-ABDC-6302F72CC91C}" presName="theList" presStyleCnt="0"/>
      <dgm:spPr/>
    </dgm:pt>
    <dgm:pt modelId="{2F9A4582-34C9-430B-8A31-1C7A5F0BA2F8}" type="pres">
      <dgm:prSet presAssocID="{2454B78B-00D7-4B5B-8756-D9979C0734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E7C6D-817F-4C6B-A6E2-8485FF28DE2A}" type="pres">
      <dgm:prSet presAssocID="{2454B78B-00D7-4B5B-8756-D9979C073424}" presName="aSpace" presStyleCnt="0"/>
      <dgm:spPr/>
    </dgm:pt>
    <dgm:pt modelId="{B95993E4-B42D-4BC5-9FAE-54BA301CD2C7}" type="pres">
      <dgm:prSet presAssocID="{85E6CFB2-E63C-4795-A1AD-6E885475F77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C64AD2-C50A-4F90-9C8B-B24210F56B14}" type="pres">
      <dgm:prSet presAssocID="{85E6CFB2-E63C-4795-A1AD-6E885475F77D}" presName="aSpace" presStyleCnt="0"/>
      <dgm:spPr/>
    </dgm:pt>
    <dgm:pt modelId="{131C91B7-003E-4B8E-8D99-D55B4651E0BD}" type="pres">
      <dgm:prSet presAssocID="{E9CB41AA-4883-4BAC-85BD-CB8DAB79220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7A6B21-2F9D-47D2-8AFC-0DD370623FDC}" type="pres">
      <dgm:prSet presAssocID="{E9CB41AA-4883-4BAC-85BD-CB8DAB792202}" presName="aSpace" presStyleCnt="0"/>
      <dgm:spPr/>
    </dgm:pt>
  </dgm:ptLst>
  <dgm:cxnLst>
    <dgm:cxn modelId="{BE779362-5F87-4154-A97C-4BD52EE9B648}" srcId="{1701E8E8-049F-49FC-ABDC-6302F72CC91C}" destId="{2454B78B-00D7-4B5B-8756-D9979C073424}" srcOrd="0" destOrd="0" parTransId="{65337173-7D91-4645-86E9-9B88376B6002}" sibTransId="{715A2DAD-DFEF-4491-A56B-F4DB6EB62881}"/>
    <dgm:cxn modelId="{C8EA35A0-082A-477C-8462-8A0367D250B3}" type="presOf" srcId="{2454B78B-00D7-4B5B-8756-D9979C073424}" destId="{2F9A4582-34C9-430B-8A31-1C7A5F0BA2F8}" srcOrd="0" destOrd="0" presId="urn:microsoft.com/office/officeart/2005/8/layout/pyramid2"/>
    <dgm:cxn modelId="{D0D27CFD-7B1A-480C-AFA2-2D72DEA1C3F4}" type="presOf" srcId="{1701E8E8-049F-49FC-ABDC-6302F72CC91C}" destId="{823845ED-B4A8-4F1E-A3BC-0385E3FA53BB}" srcOrd="0" destOrd="0" presId="urn:microsoft.com/office/officeart/2005/8/layout/pyramid2"/>
    <dgm:cxn modelId="{F1846261-1625-4084-A4C9-A5338765FF7C}" type="presOf" srcId="{85E6CFB2-E63C-4795-A1AD-6E885475F77D}" destId="{B95993E4-B42D-4BC5-9FAE-54BA301CD2C7}" srcOrd="0" destOrd="0" presId="urn:microsoft.com/office/officeart/2005/8/layout/pyramid2"/>
    <dgm:cxn modelId="{EAFCA459-52D5-48A0-8F4A-95DF3BBE6CD3}" type="presOf" srcId="{E9CB41AA-4883-4BAC-85BD-CB8DAB792202}" destId="{131C91B7-003E-4B8E-8D99-D55B4651E0BD}" srcOrd="0" destOrd="0" presId="urn:microsoft.com/office/officeart/2005/8/layout/pyramid2"/>
    <dgm:cxn modelId="{5BBF320C-F9A8-4D48-9AE9-582F5D6F6899}" srcId="{1701E8E8-049F-49FC-ABDC-6302F72CC91C}" destId="{85E6CFB2-E63C-4795-A1AD-6E885475F77D}" srcOrd="1" destOrd="0" parTransId="{E47A21B4-3B52-4089-A494-AECC10E40BE4}" sibTransId="{DFE2E856-2ED9-42C1-A982-4D2651B4933A}"/>
    <dgm:cxn modelId="{797E962D-2120-4175-8EDE-31E316A42995}" srcId="{1701E8E8-049F-49FC-ABDC-6302F72CC91C}" destId="{E9CB41AA-4883-4BAC-85BD-CB8DAB792202}" srcOrd="2" destOrd="0" parTransId="{20FD418C-169F-4031-9FBD-1A10AB05E8C8}" sibTransId="{21798061-A5DF-449D-86AF-0965749CDDB4}"/>
    <dgm:cxn modelId="{BE0CF753-E36C-4B3E-821D-5493F451CB45}" type="presParOf" srcId="{823845ED-B4A8-4F1E-A3BC-0385E3FA53BB}" destId="{E155F980-C28B-4585-A954-010050D314F5}" srcOrd="0" destOrd="0" presId="urn:microsoft.com/office/officeart/2005/8/layout/pyramid2"/>
    <dgm:cxn modelId="{144653A4-F4C6-48AB-8461-F86E85217934}" type="presParOf" srcId="{823845ED-B4A8-4F1E-A3BC-0385E3FA53BB}" destId="{534CCAF8-2520-4AFE-81E4-DCAA8ED4DC59}" srcOrd="1" destOrd="0" presId="urn:microsoft.com/office/officeart/2005/8/layout/pyramid2"/>
    <dgm:cxn modelId="{E1949588-F83A-4C64-8D27-0B8B491F479D}" type="presParOf" srcId="{534CCAF8-2520-4AFE-81E4-DCAA8ED4DC59}" destId="{2F9A4582-34C9-430B-8A31-1C7A5F0BA2F8}" srcOrd="0" destOrd="0" presId="urn:microsoft.com/office/officeart/2005/8/layout/pyramid2"/>
    <dgm:cxn modelId="{6324564A-8ED3-4857-A302-110F24F32F18}" type="presParOf" srcId="{534CCAF8-2520-4AFE-81E4-DCAA8ED4DC59}" destId="{9CEE7C6D-817F-4C6B-A6E2-8485FF28DE2A}" srcOrd="1" destOrd="0" presId="urn:microsoft.com/office/officeart/2005/8/layout/pyramid2"/>
    <dgm:cxn modelId="{BD42BD5B-D8AD-48B1-80D6-5DD92D291F82}" type="presParOf" srcId="{534CCAF8-2520-4AFE-81E4-DCAA8ED4DC59}" destId="{B95993E4-B42D-4BC5-9FAE-54BA301CD2C7}" srcOrd="2" destOrd="0" presId="urn:microsoft.com/office/officeart/2005/8/layout/pyramid2"/>
    <dgm:cxn modelId="{C0917BBC-106F-4054-94A7-21AD4CECBFC1}" type="presParOf" srcId="{534CCAF8-2520-4AFE-81E4-DCAA8ED4DC59}" destId="{ACC64AD2-C50A-4F90-9C8B-B24210F56B14}" srcOrd="3" destOrd="0" presId="urn:microsoft.com/office/officeart/2005/8/layout/pyramid2"/>
    <dgm:cxn modelId="{A21EA1D1-1859-4128-AD66-DF65A69D7B8F}" type="presParOf" srcId="{534CCAF8-2520-4AFE-81E4-DCAA8ED4DC59}" destId="{131C91B7-003E-4B8E-8D99-D55B4651E0BD}" srcOrd="4" destOrd="0" presId="urn:microsoft.com/office/officeart/2005/8/layout/pyramid2"/>
    <dgm:cxn modelId="{710072DF-4E93-4D9F-93D2-F92ECE02B75E}" type="presParOf" srcId="{534CCAF8-2520-4AFE-81E4-DCAA8ED4DC59}" destId="{687A6B21-2F9D-47D2-8AFC-0DD370623FD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8C68D-F1BC-4AB2-8D6D-7A89D153AA6C}" type="doc">
      <dgm:prSet loTypeId="urn:microsoft.com/office/officeart/2008/layout/HexagonCluster" loCatId="pictur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FR"/>
        </a:p>
      </dgm:t>
    </dgm:pt>
    <dgm:pt modelId="{68E58723-2FA3-4E95-9706-A503F2517E36}">
      <dgm:prSet phldrT="[Testo]"/>
      <dgm:spPr>
        <a:solidFill>
          <a:schemeClr val="bg1"/>
        </a:solidFill>
      </dgm:spPr>
      <dgm:t>
        <a:bodyPr/>
        <a:lstStyle/>
        <a:p>
          <a:r>
            <a:rPr lang="it-IT" dirty="0" smtClean="0"/>
            <a:t>valuta</a:t>
          </a:r>
          <a:endParaRPr lang="fr-FR" dirty="0"/>
        </a:p>
      </dgm:t>
    </dgm:pt>
    <dgm:pt modelId="{C487B5BC-EBF7-4FE0-B944-1FC7657A2A22}" type="parTrans" cxnId="{1F0DE770-E420-463D-A51B-BF65ACE85AEC}">
      <dgm:prSet/>
      <dgm:spPr/>
      <dgm:t>
        <a:bodyPr/>
        <a:lstStyle/>
        <a:p>
          <a:endParaRPr lang="fr-FR"/>
        </a:p>
      </dgm:t>
    </dgm:pt>
    <dgm:pt modelId="{4DF04C36-3BA0-43E9-A52D-AE33939A0B6C}" type="sibTrans" cxnId="{1F0DE770-E420-463D-A51B-BF65ACE85AEC}">
      <dgm:prSet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6F89EB83-3F1B-4FEE-8E97-44C349F313E0}">
      <dgm:prSet phldrT="[Testo]"/>
      <dgm:spPr/>
      <dgm:t>
        <a:bodyPr/>
        <a:lstStyle/>
        <a:p>
          <a:r>
            <a:rPr lang="it-IT" dirty="0" smtClean="0"/>
            <a:t>abilità</a:t>
          </a:r>
          <a:endParaRPr lang="fr-FR" dirty="0"/>
        </a:p>
      </dgm:t>
    </dgm:pt>
    <dgm:pt modelId="{51A777D4-5D9D-4D7A-929F-4AB4C322D70B}" type="parTrans" cxnId="{0EDC9E86-1E4D-48E1-BD1C-EF67B6176096}">
      <dgm:prSet/>
      <dgm:spPr/>
      <dgm:t>
        <a:bodyPr/>
        <a:lstStyle/>
        <a:p>
          <a:endParaRPr lang="fr-FR"/>
        </a:p>
      </dgm:t>
    </dgm:pt>
    <dgm:pt modelId="{F44A16C7-2821-4564-BF35-B9F131441440}" type="sibTrans" cxnId="{0EDC9E86-1E4D-48E1-BD1C-EF67B6176096}">
      <dgm:prSet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F0CD670A-ED87-4B48-A592-D2DB5FC68C4D}">
      <dgm:prSet phldrT="[Testo]"/>
      <dgm:spPr/>
      <dgm:t>
        <a:bodyPr/>
        <a:lstStyle/>
        <a:p>
          <a:r>
            <a:rPr lang="it-IT" dirty="0" smtClean="0"/>
            <a:t>saperi</a:t>
          </a:r>
          <a:endParaRPr lang="fr-FR" dirty="0"/>
        </a:p>
      </dgm:t>
    </dgm:pt>
    <dgm:pt modelId="{787626BA-C244-4CC7-8F7E-A2FB6764FEBF}" type="parTrans" cxnId="{AC81CB7E-730A-48D0-BA68-94D636B39E8C}">
      <dgm:prSet/>
      <dgm:spPr/>
      <dgm:t>
        <a:bodyPr/>
        <a:lstStyle/>
        <a:p>
          <a:endParaRPr lang="fr-FR"/>
        </a:p>
      </dgm:t>
    </dgm:pt>
    <dgm:pt modelId="{C8E9A4A5-FBCF-4492-BDE8-71ABD67556B1}" type="sibTrans" cxnId="{AC81CB7E-730A-48D0-BA68-94D636B39E8C}">
      <dgm:prSet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r-FR"/>
        </a:p>
      </dgm:t>
    </dgm:pt>
    <dgm:pt modelId="{957318C9-10A2-4CAD-9AAF-4803DBD3DEF3}" type="pres">
      <dgm:prSet presAssocID="{9B08C68D-F1BC-4AB2-8D6D-7A89D153AA6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36081D40-A56E-4D3E-A1DA-4E249B75919C}" type="pres">
      <dgm:prSet presAssocID="{68E58723-2FA3-4E95-9706-A503F2517E36}" presName="text1" presStyleCnt="0"/>
      <dgm:spPr/>
    </dgm:pt>
    <dgm:pt modelId="{E44AEF02-CCBE-4D82-A182-8AA5680DD0CF}" type="pres">
      <dgm:prSet presAssocID="{68E58723-2FA3-4E95-9706-A503F2517E3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48B89C-658D-48A0-9C92-3EBBF8C2ADA9}" type="pres">
      <dgm:prSet presAssocID="{68E58723-2FA3-4E95-9706-A503F2517E36}" presName="textaccent1" presStyleCnt="0"/>
      <dgm:spPr/>
    </dgm:pt>
    <dgm:pt modelId="{3BF74EF4-D22D-42B9-820C-3ED0C1CD0595}" type="pres">
      <dgm:prSet presAssocID="{68E58723-2FA3-4E95-9706-A503F2517E36}" presName="accentRepeatNode" presStyleLbl="solidAlignAcc1" presStyleIdx="0" presStyleCnt="6"/>
      <dgm:spPr/>
    </dgm:pt>
    <dgm:pt modelId="{6137C90F-7A6F-40A6-A834-845DF963E461}" type="pres">
      <dgm:prSet presAssocID="{4DF04C36-3BA0-43E9-A52D-AE33939A0B6C}" presName="image1" presStyleCnt="0"/>
      <dgm:spPr/>
    </dgm:pt>
    <dgm:pt modelId="{FE92CEEB-6357-4A64-85A4-3FB12BA8A264}" type="pres">
      <dgm:prSet presAssocID="{4DF04C36-3BA0-43E9-A52D-AE33939A0B6C}" presName="imageRepeatNode" presStyleLbl="alignAcc1" presStyleIdx="0" presStyleCnt="3"/>
      <dgm:spPr/>
      <dgm:t>
        <a:bodyPr/>
        <a:lstStyle/>
        <a:p>
          <a:endParaRPr lang="fr-FR"/>
        </a:p>
      </dgm:t>
    </dgm:pt>
    <dgm:pt modelId="{E624FE4F-03B7-49DB-B73A-C63E4DCAF7DE}" type="pres">
      <dgm:prSet presAssocID="{4DF04C36-3BA0-43E9-A52D-AE33939A0B6C}" presName="imageaccent1" presStyleCnt="0"/>
      <dgm:spPr/>
    </dgm:pt>
    <dgm:pt modelId="{E032F3BE-78A5-4C2C-9532-3AAAA47FF921}" type="pres">
      <dgm:prSet presAssocID="{4DF04C36-3BA0-43E9-A52D-AE33939A0B6C}" presName="accentRepeatNode" presStyleLbl="solidAlignAcc1" presStyleIdx="1" presStyleCnt="6"/>
      <dgm:spPr/>
    </dgm:pt>
    <dgm:pt modelId="{85F54F33-A7B1-4C63-AC27-888840E7A219}" type="pres">
      <dgm:prSet presAssocID="{6F89EB83-3F1B-4FEE-8E97-44C349F313E0}" presName="text2" presStyleCnt="0"/>
      <dgm:spPr/>
    </dgm:pt>
    <dgm:pt modelId="{278FD1A0-DEA5-48A5-A2A1-57A1E17533F4}" type="pres">
      <dgm:prSet presAssocID="{6F89EB83-3F1B-4FEE-8E97-44C349F313E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73A3A-6F86-4667-9BD7-1C146CBCDFF5}" type="pres">
      <dgm:prSet presAssocID="{6F89EB83-3F1B-4FEE-8E97-44C349F313E0}" presName="textaccent2" presStyleCnt="0"/>
      <dgm:spPr/>
    </dgm:pt>
    <dgm:pt modelId="{EAE331E4-ACB4-4241-87DD-59527475DDAC}" type="pres">
      <dgm:prSet presAssocID="{6F89EB83-3F1B-4FEE-8E97-44C349F313E0}" presName="accentRepeatNode" presStyleLbl="solidAlignAcc1" presStyleIdx="2" presStyleCnt="6"/>
      <dgm:spPr/>
    </dgm:pt>
    <dgm:pt modelId="{CA61C36C-47CE-420C-85B0-B0068B801801}" type="pres">
      <dgm:prSet presAssocID="{F44A16C7-2821-4564-BF35-B9F131441440}" presName="image2" presStyleCnt="0"/>
      <dgm:spPr/>
    </dgm:pt>
    <dgm:pt modelId="{92CD08D8-9D99-45C2-9109-0AAF9BA7A154}" type="pres">
      <dgm:prSet presAssocID="{F44A16C7-2821-4564-BF35-B9F131441440}" presName="imageRepeatNode" presStyleLbl="alignAcc1" presStyleIdx="1" presStyleCnt="3"/>
      <dgm:spPr/>
      <dgm:t>
        <a:bodyPr/>
        <a:lstStyle/>
        <a:p>
          <a:endParaRPr lang="fr-FR"/>
        </a:p>
      </dgm:t>
    </dgm:pt>
    <dgm:pt modelId="{7FAB4994-8C7C-47CB-A006-ABFBB5702586}" type="pres">
      <dgm:prSet presAssocID="{F44A16C7-2821-4564-BF35-B9F131441440}" presName="imageaccent2" presStyleCnt="0"/>
      <dgm:spPr/>
    </dgm:pt>
    <dgm:pt modelId="{78E0A966-298C-48EB-8E22-7497106C1407}" type="pres">
      <dgm:prSet presAssocID="{F44A16C7-2821-4564-BF35-B9F131441440}" presName="accentRepeatNode" presStyleLbl="solidAlignAcc1" presStyleIdx="3" presStyleCnt="6"/>
      <dgm:spPr/>
    </dgm:pt>
    <dgm:pt modelId="{C7ED6986-61B2-4EBC-A4F2-48D26C244F2C}" type="pres">
      <dgm:prSet presAssocID="{F0CD670A-ED87-4B48-A592-D2DB5FC68C4D}" presName="text3" presStyleCnt="0"/>
      <dgm:spPr/>
    </dgm:pt>
    <dgm:pt modelId="{30F4BCAB-7E0F-44E1-8185-4091BD0587E4}" type="pres">
      <dgm:prSet presAssocID="{F0CD670A-ED87-4B48-A592-D2DB5FC68C4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DC8822-CC72-4D71-B442-4DBA835E94A7}" type="pres">
      <dgm:prSet presAssocID="{F0CD670A-ED87-4B48-A592-D2DB5FC68C4D}" presName="textaccent3" presStyleCnt="0"/>
      <dgm:spPr/>
    </dgm:pt>
    <dgm:pt modelId="{98E1E762-1B0E-4748-A96A-769D448D1533}" type="pres">
      <dgm:prSet presAssocID="{F0CD670A-ED87-4B48-A592-D2DB5FC68C4D}" presName="accentRepeatNode" presStyleLbl="solidAlignAcc1" presStyleIdx="4" presStyleCnt="6"/>
      <dgm:spPr/>
    </dgm:pt>
    <dgm:pt modelId="{E240842F-6D75-4804-90A5-000C00E8178F}" type="pres">
      <dgm:prSet presAssocID="{C8E9A4A5-FBCF-4492-BDE8-71ABD67556B1}" presName="image3" presStyleCnt="0"/>
      <dgm:spPr/>
    </dgm:pt>
    <dgm:pt modelId="{EDBE2B81-2706-4649-9BC4-D20F3B75E431}" type="pres">
      <dgm:prSet presAssocID="{C8E9A4A5-FBCF-4492-BDE8-71ABD67556B1}" presName="imageRepeatNode" presStyleLbl="alignAcc1" presStyleIdx="2" presStyleCnt="3"/>
      <dgm:spPr/>
      <dgm:t>
        <a:bodyPr/>
        <a:lstStyle/>
        <a:p>
          <a:endParaRPr lang="fr-FR"/>
        </a:p>
      </dgm:t>
    </dgm:pt>
    <dgm:pt modelId="{D8DBF40F-BA73-49F1-B128-935AB39C8829}" type="pres">
      <dgm:prSet presAssocID="{C8E9A4A5-FBCF-4492-BDE8-71ABD67556B1}" presName="imageaccent3" presStyleCnt="0"/>
      <dgm:spPr/>
    </dgm:pt>
    <dgm:pt modelId="{4A7E797A-C1CC-4A0D-A4E5-587C3D981285}" type="pres">
      <dgm:prSet presAssocID="{C8E9A4A5-FBCF-4492-BDE8-71ABD67556B1}" presName="accentRepeatNode" presStyleLbl="solidAlignAcc1" presStyleIdx="5" presStyleCnt="6"/>
      <dgm:spPr/>
    </dgm:pt>
  </dgm:ptLst>
  <dgm:cxnLst>
    <dgm:cxn modelId="{6C1BC21F-29CE-4724-A526-18789997517F}" type="presOf" srcId="{6F89EB83-3F1B-4FEE-8E97-44C349F313E0}" destId="{278FD1A0-DEA5-48A5-A2A1-57A1E17533F4}" srcOrd="0" destOrd="0" presId="urn:microsoft.com/office/officeart/2008/layout/HexagonCluster"/>
    <dgm:cxn modelId="{1A036AEC-81F0-4EAA-AB05-4F1475AB8CCD}" type="presOf" srcId="{4DF04C36-3BA0-43E9-A52D-AE33939A0B6C}" destId="{FE92CEEB-6357-4A64-85A4-3FB12BA8A264}" srcOrd="0" destOrd="0" presId="urn:microsoft.com/office/officeart/2008/layout/HexagonCluster"/>
    <dgm:cxn modelId="{4F9B2A28-D8B3-455F-A03A-7CEF5A0EFA4B}" type="presOf" srcId="{F44A16C7-2821-4564-BF35-B9F131441440}" destId="{92CD08D8-9D99-45C2-9109-0AAF9BA7A154}" srcOrd="0" destOrd="0" presId="urn:microsoft.com/office/officeart/2008/layout/HexagonCluster"/>
    <dgm:cxn modelId="{0883D9BB-41B6-4409-B062-C9EF38330F15}" type="presOf" srcId="{C8E9A4A5-FBCF-4492-BDE8-71ABD67556B1}" destId="{EDBE2B81-2706-4649-9BC4-D20F3B75E431}" srcOrd="0" destOrd="0" presId="urn:microsoft.com/office/officeart/2008/layout/HexagonCluster"/>
    <dgm:cxn modelId="{024CDDD9-EA8A-40BF-A4AB-E41741E367AE}" type="presOf" srcId="{68E58723-2FA3-4E95-9706-A503F2517E36}" destId="{E44AEF02-CCBE-4D82-A182-8AA5680DD0CF}" srcOrd="0" destOrd="0" presId="urn:microsoft.com/office/officeart/2008/layout/HexagonCluster"/>
    <dgm:cxn modelId="{AC81CB7E-730A-48D0-BA68-94D636B39E8C}" srcId="{9B08C68D-F1BC-4AB2-8D6D-7A89D153AA6C}" destId="{F0CD670A-ED87-4B48-A592-D2DB5FC68C4D}" srcOrd="2" destOrd="0" parTransId="{787626BA-C244-4CC7-8F7E-A2FB6764FEBF}" sibTransId="{C8E9A4A5-FBCF-4492-BDE8-71ABD67556B1}"/>
    <dgm:cxn modelId="{18DB4675-1E72-40C4-8CAA-11E19EBD119D}" type="presOf" srcId="{F0CD670A-ED87-4B48-A592-D2DB5FC68C4D}" destId="{30F4BCAB-7E0F-44E1-8185-4091BD0587E4}" srcOrd="0" destOrd="0" presId="urn:microsoft.com/office/officeart/2008/layout/HexagonCluster"/>
    <dgm:cxn modelId="{7D48D6CE-B7D7-4C9C-A690-0E03D234CC8E}" type="presOf" srcId="{9B08C68D-F1BC-4AB2-8D6D-7A89D153AA6C}" destId="{957318C9-10A2-4CAD-9AAF-4803DBD3DEF3}" srcOrd="0" destOrd="0" presId="urn:microsoft.com/office/officeart/2008/layout/HexagonCluster"/>
    <dgm:cxn modelId="{0EDC9E86-1E4D-48E1-BD1C-EF67B6176096}" srcId="{9B08C68D-F1BC-4AB2-8D6D-7A89D153AA6C}" destId="{6F89EB83-3F1B-4FEE-8E97-44C349F313E0}" srcOrd="1" destOrd="0" parTransId="{51A777D4-5D9D-4D7A-929F-4AB4C322D70B}" sibTransId="{F44A16C7-2821-4564-BF35-B9F131441440}"/>
    <dgm:cxn modelId="{1F0DE770-E420-463D-A51B-BF65ACE85AEC}" srcId="{9B08C68D-F1BC-4AB2-8D6D-7A89D153AA6C}" destId="{68E58723-2FA3-4E95-9706-A503F2517E36}" srcOrd="0" destOrd="0" parTransId="{C487B5BC-EBF7-4FE0-B944-1FC7657A2A22}" sibTransId="{4DF04C36-3BA0-43E9-A52D-AE33939A0B6C}"/>
    <dgm:cxn modelId="{3AB21758-C33F-46CB-917B-5B953EED7AE9}" type="presParOf" srcId="{957318C9-10A2-4CAD-9AAF-4803DBD3DEF3}" destId="{36081D40-A56E-4D3E-A1DA-4E249B75919C}" srcOrd="0" destOrd="0" presId="urn:microsoft.com/office/officeart/2008/layout/HexagonCluster"/>
    <dgm:cxn modelId="{DB74E9C2-3413-4983-BB75-1700CD98F878}" type="presParOf" srcId="{36081D40-A56E-4D3E-A1DA-4E249B75919C}" destId="{E44AEF02-CCBE-4D82-A182-8AA5680DD0CF}" srcOrd="0" destOrd="0" presId="urn:microsoft.com/office/officeart/2008/layout/HexagonCluster"/>
    <dgm:cxn modelId="{00766B89-B5D2-4F35-A705-4C9477A12464}" type="presParOf" srcId="{957318C9-10A2-4CAD-9AAF-4803DBD3DEF3}" destId="{CB48B89C-658D-48A0-9C92-3EBBF8C2ADA9}" srcOrd="1" destOrd="0" presId="urn:microsoft.com/office/officeart/2008/layout/HexagonCluster"/>
    <dgm:cxn modelId="{53ED0A6B-69C2-4FD6-AE8A-1E6B95A66D6E}" type="presParOf" srcId="{CB48B89C-658D-48A0-9C92-3EBBF8C2ADA9}" destId="{3BF74EF4-D22D-42B9-820C-3ED0C1CD0595}" srcOrd="0" destOrd="0" presId="urn:microsoft.com/office/officeart/2008/layout/HexagonCluster"/>
    <dgm:cxn modelId="{50E2DDE3-99BB-4DD8-A7A0-24057A77435C}" type="presParOf" srcId="{957318C9-10A2-4CAD-9AAF-4803DBD3DEF3}" destId="{6137C90F-7A6F-40A6-A834-845DF963E461}" srcOrd="2" destOrd="0" presId="urn:microsoft.com/office/officeart/2008/layout/HexagonCluster"/>
    <dgm:cxn modelId="{00DAF9E9-06A7-43BB-8505-2D91BA64F475}" type="presParOf" srcId="{6137C90F-7A6F-40A6-A834-845DF963E461}" destId="{FE92CEEB-6357-4A64-85A4-3FB12BA8A264}" srcOrd="0" destOrd="0" presId="urn:microsoft.com/office/officeart/2008/layout/HexagonCluster"/>
    <dgm:cxn modelId="{9EDA97A4-0367-4431-B3A5-B4F2B15DC959}" type="presParOf" srcId="{957318C9-10A2-4CAD-9AAF-4803DBD3DEF3}" destId="{E624FE4F-03B7-49DB-B73A-C63E4DCAF7DE}" srcOrd="3" destOrd="0" presId="urn:microsoft.com/office/officeart/2008/layout/HexagonCluster"/>
    <dgm:cxn modelId="{EAB7852A-928B-49FE-96FA-17D160010DCA}" type="presParOf" srcId="{E624FE4F-03B7-49DB-B73A-C63E4DCAF7DE}" destId="{E032F3BE-78A5-4C2C-9532-3AAAA47FF921}" srcOrd="0" destOrd="0" presId="urn:microsoft.com/office/officeart/2008/layout/HexagonCluster"/>
    <dgm:cxn modelId="{873E8A39-E57B-456C-9353-AD6C4A881E94}" type="presParOf" srcId="{957318C9-10A2-4CAD-9AAF-4803DBD3DEF3}" destId="{85F54F33-A7B1-4C63-AC27-888840E7A219}" srcOrd="4" destOrd="0" presId="urn:microsoft.com/office/officeart/2008/layout/HexagonCluster"/>
    <dgm:cxn modelId="{2B919164-DA31-470C-AF7E-69C1CFEDA57F}" type="presParOf" srcId="{85F54F33-A7B1-4C63-AC27-888840E7A219}" destId="{278FD1A0-DEA5-48A5-A2A1-57A1E17533F4}" srcOrd="0" destOrd="0" presId="urn:microsoft.com/office/officeart/2008/layout/HexagonCluster"/>
    <dgm:cxn modelId="{7A81BAB8-B9A8-43B8-9997-DE7DA033FD8D}" type="presParOf" srcId="{957318C9-10A2-4CAD-9AAF-4803DBD3DEF3}" destId="{62D73A3A-6F86-4667-9BD7-1C146CBCDFF5}" srcOrd="5" destOrd="0" presId="urn:microsoft.com/office/officeart/2008/layout/HexagonCluster"/>
    <dgm:cxn modelId="{D0DEECD2-566E-419E-AB74-0802518A3DFB}" type="presParOf" srcId="{62D73A3A-6F86-4667-9BD7-1C146CBCDFF5}" destId="{EAE331E4-ACB4-4241-87DD-59527475DDAC}" srcOrd="0" destOrd="0" presId="urn:microsoft.com/office/officeart/2008/layout/HexagonCluster"/>
    <dgm:cxn modelId="{DC73E36E-4F77-4D07-902A-E31D54FF1976}" type="presParOf" srcId="{957318C9-10A2-4CAD-9AAF-4803DBD3DEF3}" destId="{CA61C36C-47CE-420C-85B0-B0068B801801}" srcOrd="6" destOrd="0" presId="urn:microsoft.com/office/officeart/2008/layout/HexagonCluster"/>
    <dgm:cxn modelId="{6AB722B6-6349-40E6-A687-2F1DBA23292E}" type="presParOf" srcId="{CA61C36C-47CE-420C-85B0-B0068B801801}" destId="{92CD08D8-9D99-45C2-9109-0AAF9BA7A154}" srcOrd="0" destOrd="0" presId="urn:microsoft.com/office/officeart/2008/layout/HexagonCluster"/>
    <dgm:cxn modelId="{EF60AEF7-25DD-4333-9EA3-D55485E7B59F}" type="presParOf" srcId="{957318C9-10A2-4CAD-9AAF-4803DBD3DEF3}" destId="{7FAB4994-8C7C-47CB-A006-ABFBB5702586}" srcOrd="7" destOrd="0" presId="urn:microsoft.com/office/officeart/2008/layout/HexagonCluster"/>
    <dgm:cxn modelId="{009FFF15-79D5-44A0-AA42-ACC931D9256D}" type="presParOf" srcId="{7FAB4994-8C7C-47CB-A006-ABFBB5702586}" destId="{78E0A966-298C-48EB-8E22-7497106C1407}" srcOrd="0" destOrd="0" presId="urn:microsoft.com/office/officeart/2008/layout/HexagonCluster"/>
    <dgm:cxn modelId="{5A9797EE-FF82-4157-8102-7810D6CDF3E5}" type="presParOf" srcId="{957318C9-10A2-4CAD-9AAF-4803DBD3DEF3}" destId="{C7ED6986-61B2-4EBC-A4F2-48D26C244F2C}" srcOrd="8" destOrd="0" presId="urn:microsoft.com/office/officeart/2008/layout/HexagonCluster"/>
    <dgm:cxn modelId="{ABDB7908-4FD9-4ADE-9542-C8F90214A59F}" type="presParOf" srcId="{C7ED6986-61B2-4EBC-A4F2-48D26C244F2C}" destId="{30F4BCAB-7E0F-44E1-8185-4091BD0587E4}" srcOrd="0" destOrd="0" presId="urn:microsoft.com/office/officeart/2008/layout/HexagonCluster"/>
    <dgm:cxn modelId="{C0B472A9-5A86-48EC-99E1-BE966A11A5E9}" type="presParOf" srcId="{957318C9-10A2-4CAD-9AAF-4803DBD3DEF3}" destId="{67DC8822-CC72-4D71-B442-4DBA835E94A7}" srcOrd="9" destOrd="0" presId="urn:microsoft.com/office/officeart/2008/layout/HexagonCluster"/>
    <dgm:cxn modelId="{D186913E-F206-4C2B-83F0-B937AF5EF0CB}" type="presParOf" srcId="{67DC8822-CC72-4D71-B442-4DBA835E94A7}" destId="{98E1E762-1B0E-4748-A96A-769D448D1533}" srcOrd="0" destOrd="0" presId="urn:microsoft.com/office/officeart/2008/layout/HexagonCluster"/>
    <dgm:cxn modelId="{2E82C125-40F8-433C-87F2-1CEB5F80A239}" type="presParOf" srcId="{957318C9-10A2-4CAD-9AAF-4803DBD3DEF3}" destId="{E240842F-6D75-4804-90A5-000C00E8178F}" srcOrd="10" destOrd="0" presId="urn:microsoft.com/office/officeart/2008/layout/HexagonCluster"/>
    <dgm:cxn modelId="{D3CF8C88-358A-4B7A-848E-2AB7B633C834}" type="presParOf" srcId="{E240842F-6D75-4804-90A5-000C00E8178F}" destId="{EDBE2B81-2706-4649-9BC4-D20F3B75E431}" srcOrd="0" destOrd="0" presId="urn:microsoft.com/office/officeart/2008/layout/HexagonCluster"/>
    <dgm:cxn modelId="{83D9A1AD-7262-435A-A226-03B2874203C9}" type="presParOf" srcId="{957318C9-10A2-4CAD-9AAF-4803DBD3DEF3}" destId="{D8DBF40F-BA73-49F1-B128-935AB39C8829}" srcOrd="11" destOrd="0" presId="urn:microsoft.com/office/officeart/2008/layout/HexagonCluster"/>
    <dgm:cxn modelId="{9C3C084A-D6BD-417E-A82A-EA3E7C92BB0F}" type="presParOf" srcId="{D8DBF40F-BA73-49F1-B128-935AB39C8829}" destId="{4A7E797A-C1CC-4A0D-A4E5-587C3D98128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42B96-8919-427C-B9BB-576DD810ABEF}" type="doc">
      <dgm:prSet loTypeId="urn:microsoft.com/office/officeart/2005/8/layout/rings+Icon" loCatId="officeonline" qsTypeId="urn:microsoft.com/office/officeart/2005/8/quickstyle/simple1#4" qsCatId="simple" csTypeId="urn:microsoft.com/office/officeart/2005/8/colors/accent1_2#4" csCatId="accent1" phldr="1"/>
      <dgm:spPr/>
    </dgm:pt>
    <dgm:pt modelId="{28504BAB-3769-428E-98FA-991943F7B63C}">
      <dgm:prSet phldrT="[Tes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it-IT" dirty="0" smtClean="0"/>
            <a:t>Didattica normativa</a:t>
          </a:r>
          <a:endParaRPr lang="fr-FR" dirty="0"/>
        </a:p>
      </dgm:t>
    </dgm:pt>
    <dgm:pt modelId="{9FFF1639-E032-4CDA-85B9-F8DAD0227565}" type="parTrans" cxnId="{4137584A-19CD-4ACC-836F-834ED6348BD2}">
      <dgm:prSet/>
      <dgm:spPr/>
      <dgm:t>
        <a:bodyPr/>
        <a:lstStyle/>
        <a:p>
          <a:endParaRPr lang="fr-FR"/>
        </a:p>
      </dgm:t>
    </dgm:pt>
    <dgm:pt modelId="{E231E440-4C40-4D48-BD5A-950412EA71E0}" type="sibTrans" cxnId="{4137584A-19CD-4ACC-836F-834ED6348BD2}">
      <dgm:prSet/>
      <dgm:spPr/>
      <dgm:t>
        <a:bodyPr/>
        <a:lstStyle/>
        <a:p>
          <a:endParaRPr lang="fr-FR"/>
        </a:p>
      </dgm:t>
    </dgm:pt>
    <dgm:pt modelId="{223E3E9D-A394-45A7-9EC7-C3D874D52803}">
      <dgm:prSet phldrT="[Testo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it-IT" dirty="0" smtClean="0"/>
            <a:t>Didattica pratica</a:t>
          </a:r>
          <a:endParaRPr lang="fr-FR" dirty="0"/>
        </a:p>
      </dgm:t>
    </dgm:pt>
    <dgm:pt modelId="{475F0FBF-8231-42AA-9B4C-63E1EFBDBD7B}" type="parTrans" cxnId="{103027BD-8948-481B-8884-8F6ED6010E50}">
      <dgm:prSet/>
      <dgm:spPr/>
      <dgm:t>
        <a:bodyPr/>
        <a:lstStyle/>
        <a:p>
          <a:endParaRPr lang="fr-FR"/>
        </a:p>
      </dgm:t>
    </dgm:pt>
    <dgm:pt modelId="{58823112-EE10-4A50-83B8-C3EC2B0960A7}" type="sibTrans" cxnId="{103027BD-8948-481B-8884-8F6ED6010E50}">
      <dgm:prSet/>
      <dgm:spPr/>
      <dgm:t>
        <a:bodyPr/>
        <a:lstStyle/>
        <a:p>
          <a:endParaRPr lang="fr-FR"/>
        </a:p>
      </dgm:t>
    </dgm:pt>
    <dgm:pt modelId="{1DDCE1D1-8A2D-4CFE-9619-701DC5234F75}">
      <dgm:prSet phldrT="[Tes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it-IT" dirty="0" smtClean="0"/>
            <a:t>Didattica di ricerca</a:t>
          </a:r>
          <a:endParaRPr lang="fr-FR" dirty="0"/>
        </a:p>
      </dgm:t>
    </dgm:pt>
    <dgm:pt modelId="{C551DE8D-44D2-4C06-8A62-D460650189E1}" type="parTrans" cxnId="{29199F98-EDD9-4A5F-B228-911EECA311B6}">
      <dgm:prSet/>
      <dgm:spPr/>
      <dgm:t>
        <a:bodyPr/>
        <a:lstStyle/>
        <a:p>
          <a:endParaRPr lang="fr-FR"/>
        </a:p>
      </dgm:t>
    </dgm:pt>
    <dgm:pt modelId="{FC5BD5A6-D6DA-4050-82D2-66EE1CC426D2}" type="sibTrans" cxnId="{29199F98-EDD9-4A5F-B228-911EECA311B6}">
      <dgm:prSet/>
      <dgm:spPr/>
      <dgm:t>
        <a:bodyPr/>
        <a:lstStyle/>
        <a:p>
          <a:endParaRPr lang="fr-FR"/>
        </a:p>
      </dgm:t>
    </dgm:pt>
    <dgm:pt modelId="{3CD12003-1817-40EB-BEB6-F70A3B55A5B7}" type="pres">
      <dgm:prSet presAssocID="{87E42B96-8919-427C-B9BB-576DD810ABEF}" presName="Name0" presStyleCnt="0">
        <dgm:presLayoutVars>
          <dgm:chMax val="7"/>
          <dgm:dir/>
          <dgm:resizeHandles val="exact"/>
        </dgm:presLayoutVars>
      </dgm:prSet>
      <dgm:spPr/>
    </dgm:pt>
    <dgm:pt modelId="{119FA7F4-FEDD-43E1-90A8-AAC1C53C9095}" type="pres">
      <dgm:prSet presAssocID="{87E42B96-8919-427C-B9BB-576DD810ABEF}" presName="ellipse1" presStyleLbl="vennNode1" presStyleIdx="0" presStyleCnt="3" custLinFactNeighborX="-12598" custLinFactNeighborY="126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5F3292-93D3-4894-B6E0-FA7C60F0057A}" type="pres">
      <dgm:prSet presAssocID="{87E42B96-8919-427C-B9BB-576DD810ABEF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941414-20AF-4DF2-AE04-83212B2CA522}" type="pres">
      <dgm:prSet presAssocID="{87E42B96-8919-427C-B9BB-576DD810ABEF}" presName="ellipse3" presStyleLbl="vennNode1" presStyleIdx="2" presStyleCnt="3" custLinFactNeighborX="-14701" custLinFactNeighborY="-15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CE8735-1251-496A-BFDE-C1614B398F4A}" type="presOf" srcId="{28504BAB-3769-428E-98FA-991943F7B63C}" destId="{119FA7F4-FEDD-43E1-90A8-AAC1C53C9095}" srcOrd="0" destOrd="0" presId="urn:microsoft.com/office/officeart/2005/8/layout/rings+Icon"/>
    <dgm:cxn modelId="{29199F98-EDD9-4A5F-B228-911EECA311B6}" srcId="{87E42B96-8919-427C-B9BB-576DD810ABEF}" destId="{1DDCE1D1-8A2D-4CFE-9619-701DC5234F75}" srcOrd="2" destOrd="0" parTransId="{C551DE8D-44D2-4C06-8A62-D460650189E1}" sibTransId="{FC5BD5A6-D6DA-4050-82D2-66EE1CC426D2}"/>
    <dgm:cxn modelId="{A0C2FB9E-5ADB-40D0-A63D-F0382E52AABE}" type="presOf" srcId="{1DDCE1D1-8A2D-4CFE-9619-701DC5234F75}" destId="{C9941414-20AF-4DF2-AE04-83212B2CA522}" srcOrd="0" destOrd="0" presId="urn:microsoft.com/office/officeart/2005/8/layout/rings+Icon"/>
    <dgm:cxn modelId="{4137584A-19CD-4ACC-836F-834ED6348BD2}" srcId="{87E42B96-8919-427C-B9BB-576DD810ABEF}" destId="{28504BAB-3769-428E-98FA-991943F7B63C}" srcOrd="0" destOrd="0" parTransId="{9FFF1639-E032-4CDA-85B9-F8DAD0227565}" sibTransId="{E231E440-4C40-4D48-BD5A-950412EA71E0}"/>
    <dgm:cxn modelId="{23992A5F-A1FA-4D4F-9A56-9B76B97ACF3C}" type="presOf" srcId="{87E42B96-8919-427C-B9BB-576DD810ABEF}" destId="{3CD12003-1817-40EB-BEB6-F70A3B55A5B7}" srcOrd="0" destOrd="0" presId="urn:microsoft.com/office/officeart/2005/8/layout/rings+Icon"/>
    <dgm:cxn modelId="{BB510D6F-A3C4-47C5-8479-90C8A5BAAC99}" type="presOf" srcId="{223E3E9D-A394-45A7-9EC7-C3D874D52803}" destId="{F05F3292-93D3-4894-B6E0-FA7C60F0057A}" srcOrd="0" destOrd="0" presId="urn:microsoft.com/office/officeart/2005/8/layout/rings+Icon"/>
    <dgm:cxn modelId="{103027BD-8948-481B-8884-8F6ED6010E50}" srcId="{87E42B96-8919-427C-B9BB-576DD810ABEF}" destId="{223E3E9D-A394-45A7-9EC7-C3D874D52803}" srcOrd="1" destOrd="0" parTransId="{475F0FBF-8231-42AA-9B4C-63E1EFBDBD7B}" sibTransId="{58823112-EE10-4A50-83B8-C3EC2B0960A7}"/>
    <dgm:cxn modelId="{A6ADC6EA-FC44-42A7-97C4-8F70826FFA7E}" type="presParOf" srcId="{3CD12003-1817-40EB-BEB6-F70A3B55A5B7}" destId="{119FA7F4-FEDD-43E1-90A8-AAC1C53C9095}" srcOrd="0" destOrd="0" presId="urn:microsoft.com/office/officeart/2005/8/layout/rings+Icon"/>
    <dgm:cxn modelId="{21F06B19-1A96-4FF1-8383-4E1635B8CABA}" type="presParOf" srcId="{3CD12003-1817-40EB-BEB6-F70A3B55A5B7}" destId="{F05F3292-93D3-4894-B6E0-FA7C60F0057A}" srcOrd="1" destOrd="0" presId="urn:microsoft.com/office/officeart/2005/8/layout/rings+Icon"/>
    <dgm:cxn modelId="{E11B8739-8430-4536-B24E-1D22CC01AAEA}" type="presParOf" srcId="{3CD12003-1817-40EB-BEB6-F70A3B55A5B7}" destId="{C9941414-20AF-4DF2-AE04-83212B2CA52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C1AEF5-9AED-406B-90B3-871487C44AE8}" type="doc">
      <dgm:prSet loTypeId="urn:microsoft.com/office/officeart/2005/8/layout/arrow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fr-FR"/>
        </a:p>
      </dgm:t>
    </dgm:pt>
    <dgm:pt modelId="{E050E630-F71B-4E0D-84F3-3F1E44289772}">
      <dgm:prSet phldrT="[Testo]"/>
      <dgm:spPr/>
      <dgm:t>
        <a:bodyPr/>
        <a:lstStyle/>
        <a:p>
          <a:r>
            <a:rPr lang="it-IT" dirty="0" smtClean="0"/>
            <a:t>ricerca</a:t>
          </a:r>
          <a:endParaRPr lang="fr-FR" dirty="0"/>
        </a:p>
      </dgm:t>
    </dgm:pt>
    <dgm:pt modelId="{31A2DC35-FA61-4DD5-9979-ED6C27E8E0D3}" type="parTrans" cxnId="{09E7201D-BCEC-4103-8CE0-15F5E03C629D}">
      <dgm:prSet/>
      <dgm:spPr/>
      <dgm:t>
        <a:bodyPr/>
        <a:lstStyle/>
        <a:p>
          <a:endParaRPr lang="fr-FR"/>
        </a:p>
      </dgm:t>
    </dgm:pt>
    <dgm:pt modelId="{9B11DD12-BC29-4E38-B463-D3E11406AA52}" type="sibTrans" cxnId="{09E7201D-BCEC-4103-8CE0-15F5E03C629D}">
      <dgm:prSet/>
      <dgm:spPr/>
      <dgm:t>
        <a:bodyPr/>
        <a:lstStyle/>
        <a:p>
          <a:endParaRPr lang="fr-FR"/>
        </a:p>
      </dgm:t>
    </dgm:pt>
    <dgm:pt modelId="{B8CED7F5-713C-48CF-BF69-9CD728BB2919}">
      <dgm:prSet phldrT="[Testo]"/>
      <dgm:spPr/>
      <dgm:t>
        <a:bodyPr/>
        <a:lstStyle/>
        <a:p>
          <a:r>
            <a:rPr lang="it-IT" dirty="0" smtClean="0"/>
            <a:t>azione</a:t>
          </a:r>
          <a:endParaRPr lang="fr-FR" dirty="0"/>
        </a:p>
      </dgm:t>
    </dgm:pt>
    <dgm:pt modelId="{D908324C-6DFA-4E8E-94B0-4C30301738AB}" type="parTrans" cxnId="{D7403213-1A1E-4568-B04C-0BCE7B9CFD0A}">
      <dgm:prSet/>
      <dgm:spPr/>
      <dgm:t>
        <a:bodyPr/>
        <a:lstStyle/>
        <a:p>
          <a:endParaRPr lang="fr-FR"/>
        </a:p>
      </dgm:t>
    </dgm:pt>
    <dgm:pt modelId="{72FD9AF6-D739-4B4E-BD02-93E6440D203E}" type="sibTrans" cxnId="{D7403213-1A1E-4568-B04C-0BCE7B9CFD0A}">
      <dgm:prSet/>
      <dgm:spPr/>
      <dgm:t>
        <a:bodyPr/>
        <a:lstStyle/>
        <a:p>
          <a:endParaRPr lang="fr-FR"/>
        </a:p>
      </dgm:t>
    </dgm:pt>
    <dgm:pt modelId="{F6A6C9A9-A920-4BDA-892D-2CFB8CBD01DC}" type="pres">
      <dgm:prSet presAssocID="{E4C1AEF5-9AED-406B-90B3-871487C44AE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F72385-67BB-44F1-A8F3-48CCB3E67C48}" type="pres">
      <dgm:prSet presAssocID="{E4C1AEF5-9AED-406B-90B3-871487C44AE8}" presName="divider" presStyleLbl="fgShp" presStyleIdx="0" presStyleCnt="1"/>
      <dgm:spPr/>
    </dgm:pt>
    <dgm:pt modelId="{D8D52FA5-2BF9-4001-B453-19834057D8DB}" type="pres">
      <dgm:prSet presAssocID="{E050E630-F71B-4E0D-84F3-3F1E44289772}" presName="downArrow" presStyleLbl="node1" presStyleIdx="0" presStyleCnt="2"/>
      <dgm:spPr/>
    </dgm:pt>
    <dgm:pt modelId="{5D95EFEA-FE23-42AC-BC3B-0E3BB58159C6}" type="pres">
      <dgm:prSet presAssocID="{E050E630-F71B-4E0D-84F3-3F1E4428977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BB81B6-CC7D-4E65-A20B-C1099D9B8395}" type="pres">
      <dgm:prSet presAssocID="{B8CED7F5-713C-48CF-BF69-9CD728BB2919}" presName="upArrow" presStyleLbl="node1" presStyleIdx="1" presStyleCnt="2"/>
      <dgm:spPr>
        <a:solidFill>
          <a:schemeClr val="accent5"/>
        </a:solidFill>
      </dgm:spPr>
    </dgm:pt>
    <dgm:pt modelId="{483E2742-E782-4E90-9400-2C4A7E5EA1F1}" type="pres">
      <dgm:prSet presAssocID="{B8CED7F5-713C-48CF-BF69-9CD728BB291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0A3D90-1A1A-460A-A808-1A800E4831F5}" type="presOf" srcId="{E4C1AEF5-9AED-406B-90B3-871487C44AE8}" destId="{F6A6C9A9-A920-4BDA-892D-2CFB8CBD01DC}" srcOrd="0" destOrd="0" presId="urn:microsoft.com/office/officeart/2005/8/layout/arrow3"/>
    <dgm:cxn modelId="{D7403213-1A1E-4568-B04C-0BCE7B9CFD0A}" srcId="{E4C1AEF5-9AED-406B-90B3-871487C44AE8}" destId="{B8CED7F5-713C-48CF-BF69-9CD728BB2919}" srcOrd="1" destOrd="0" parTransId="{D908324C-6DFA-4E8E-94B0-4C30301738AB}" sibTransId="{72FD9AF6-D739-4B4E-BD02-93E6440D203E}"/>
    <dgm:cxn modelId="{7C1CB015-D33C-455F-AB90-5A0A837262AE}" type="presOf" srcId="{E050E630-F71B-4E0D-84F3-3F1E44289772}" destId="{5D95EFEA-FE23-42AC-BC3B-0E3BB58159C6}" srcOrd="0" destOrd="0" presId="urn:microsoft.com/office/officeart/2005/8/layout/arrow3"/>
    <dgm:cxn modelId="{21B791A5-2398-4A23-B1AE-7A666D721AA8}" type="presOf" srcId="{B8CED7F5-713C-48CF-BF69-9CD728BB2919}" destId="{483E2742-E782-4E90-9400-2C4A7E5EA1F1}" srcOrd="0" destOrd="0" presId="urn:microsoft.com/office/officeart/2005/8/layout/arrow3"/>
    <dgm:cxn modelId="{09E7201D-BCEC-4103-8CE0-15F5E03C629D}" srcId="{E4C1AEF5-9AED-406B-90B3-871487C44AE8}" destId="{E050E630-F71B-4E0D-84F3-3F1E44289772}" srcOrd="0" destOrd="0" parTransId="{31A2DC35-FA61-4DD5-9979-ED6C27E8E0D3}" sibTransId="{9B11DD12-BC29-4E38-B463-D3E11406AA52}"/>
    <dgm:cxn modelId="{35D9C8F0-234B-4D0B-AB7A-EED1BA6DC291}" type="presParOf" srcId="{F6A6C9A9-A920-4BDA-892D-2CFB8CBD01DC}" destId="{D0F72385-67BB-44F1-A8F3-48CCB3E67C48}" srcOrd="0" destOrd="0" presId="urn:microsoft.com/office/officeart/2005/8/layout/arrow3"/>
    <dgm:cxn modelId="{0D1903C5-E609-451F-B0C9-06CC8A14EF75}" type="presParOf" srcId="{F6A6C9A9-A920-4BDA-892D-2CFB8CBD01DC}" destId="{D8D52FA5-2BF9-4001-B453-19834057D8DB}" srcOrd="1" destOrd="0" presId="urn:microsoft.com/office/officeart/2005/8/layout/arrow3"/>
    <dgm:cxn modelId="{A1DAF361-7641-440D-BC90-8BE1F69A9C5D}" type="presParOf" srcId="{F6A6C9A9-A920-4BDA-892D-2CFB8CBD01DC}" destId="{5D95EFEA-FE23-42AC-BC3B-0E3BB58159C6}" srcOrd="2" destOrd="0" presId="urn:microsoft.com/office/officeart/2005/8/layout/arrow3"/>
    <dgm:cxn modelId="{74838248-82D0-4854-A6C4-222C42593597}" type="presParOf" srcId="{F6A6C9A9-A920-4BDA-892D-2CFB8CBD01DC}" destId="{7DBB81B6-CC7D-4E65-A20B-C1099D9B8395}" srcOrd="3" destOrd="0" presId="urn:microsoft.com/office/officeart/2005/8/layout/arrow3"/>
    <dgm:cxn modelId="{E91DF2C9-243A-4238-8C31-BDB82AA51F84}" type="presParOf" srcId="{F6A6C9A9-A920-4BDA-892D-2CFB8CBD01DC}" destId="{483E2742-E782-4E90-9400-2C4A7E5EA1F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C1AEF5-9AED-406B-90B3-871487C44AE8}" type="doc">
      <dgm:prSet loTypeId="urn:microsoft.com/office/officeart/2005/8/layout/arrow3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fr-FR"/>
        </a:p>
      </dgm:t>
    </dgm:pt>
    <dgm:pt modelId="{E050E630-F71B-4E0D-84F3-3F1E44289772}">
      <dgm:prSet phldrT="[Testo]"/>
      <dgm:spPr/>
      <dgm:t>
        <a:bodyPr/>
        <a:lstStyle/>
        <a:p>
          <a:r>
            <a:rPr lang="it-IT" dirty="0" smtClean="0"/>
            <a:t>azione</a:t>
          </a:r>
          <a:endParaRPr lang="fr-FR" dirty="0"/>
        </a:p>
      </dgm:t>
    </dgm:pt>
    <dgm:pt modelId="{31A2DC35-FA61-4DD5-9979-ED6C27E8E0D3}" type="parTrans" cxnId="{09E7201D-BCEC-4103-8CE0-15F5E03C629D}">
      <dgm:prSet/>
      <dgm:spPr/>
      <dgm:t>
        <a:bodyPr/>
        <a:lstStyle/>
        <a:p>
          <a:endParaRPr lang="fr-FR"/>
        </a:p>
      </dgm:t>
    </dgm:pt>
    <dgm:pt modelId="{9B11DD12-BC29-4E38-B463-D3E11406AA52}" type="sibTrans" cxnId="{09E7201D-BCEC-4103-8CE0-15F5E03C629D}">
      <dgm:prSet/>
      <dgm:spPr/>
      <dgm:t>
        <a:bodyPr/>
        <a:lstStyle/>
        <a:p>
          <a:endParaRPr lang="fr-FR"/>
        </a:p>
      </dgm:t>
    </dgm:pt>
    <dgm:pt modelId="{B8CED7F5-713C-48CF-BF69-9CD728BB2919}">
      <dgm:prSet phldrT="[Testo]"/>
      <dgm:spPr/>
      <dgm:t>
        <a:bodyPr/>
        <a:lstStyle/>
        <a:p>
          <a:r>
            <a:rPr lang="it-IT" dirty="0" smtClean="0"/>
            <a:t>ricerca</a:t>
          </a:r>
          <a:endParaRPr lang="fr-FR" dirty="0"/>
        </a:p>
      </dgm:t>
    </dgm:pt>
    <dgm:pt modelId="{D908324C-6DFA-4E8E-94B0-4C30301738AB}" type="parTrans" cxnId="{D7403213-1A1E-4568-B04C-0BCE7B9CFD0A}">
      <dgm:prSet/>
      <dgm:spPr/>
      <dgm:t>
        <a:bodyPr/>
        <a:lstStyle/>
        <a:p>
          <a:endParaRPr lang="fr-FR"/>
        </a:p>
      </dgm:t>
    </dgm:pt>
    <dgm:pt modelId="{72FD9AF6-D739-4B4E-BD02-93E6440D203E}" type="sibTrans" cxnId="{D7403213-1A1E-4568-B04C-0BCE7B9CFD0A}">
      <dgm:prSet/>
      <dgm:spPr/>
      <dgm:t>
        <a:bodyPr/>
        <a:lstStyle/>
        <a:p>
          <a:endParaRPr lang="fr-FR"/>
        </a:p>
      </dgm:t>
    </dgm:pt>
    <dgm:pt modelId="{F6A6C9A9-A920-4BDA-892D-2CFB8CBD01DC}" type="pres">
      <dgm:prSet presAssocID="{E4C1AEF5-9AED-406B-90B3-871487C44AE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F72385-67BB-44F1-A8F3-48CCB3E67C48}" type="pres">
      <dgm:prSet presAssocID="{E4C1AEF5-9AED-406B-90B3-871487C44AE8}" presName="divider" presStyleLbl="fgShp" presStyleIdx="0" presStyleCnt="1"/>
      <dgm:spPr/>
    </dgm:pt>
    <dgm:pt modelId="{D8D52FA5-2BF9-4001-B453-19834057D8DB}" type="pres">
      <dgm:prSet presAssocID="{E050E630-F71B-4E0D-84F3-3F1E44289772}" presName="downArrow" presStyleLbl="node1" presStyleIdx="0" presStyleCnt="2"/>
      <dgm:spPr>
        <a:solidFill>
          <a:schemeClr val="accent5"/>
        </a:solidFill>
      </dgm:spPr>
    </dgm:pt>
    <dgm:pt modelId="{5D95EFEA-FE23-42AC-BC3B-0E3BB58159C6}" type="pres">
      <dgm:prSet presAssocID="{E050E630-F71B-4E0D-84F3-3F1E4428977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BB81B6-CC7D-4E65-A20B-C1099D9B8395}" type="pres">
      <dgm:prSet presAssocID="{B8CED7F5-713C-48CF-BF69-9CD728BB2919}" presName="upArrow" presStyleLbl="node1" presStyleIdx="1" presStyleCnt="2"/>
      <dgm:spPr/>
    </dgm:pt>
    <dgm:pt modelId="{483E2742-E782-4E90-9400-2C4A7E5EA1F1}" type="pres">
      <dgm:prSet presAssocID="{B8CED7F5-713C-48CF-BF69-9CD728BB291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11265B-912B-416B-BF70-D614AF563058}" type="presOf" srcId="{E050E630-F71B-4E0D-84F3-3F1E44289772}" destId="{5D95EFEA-FE23-42AC-BC3B-0E3BB58159C6}" srcOrd="0" destOrd="0" presId="urn:microsoft.com/office/officeart/2005/8/layout/arrow3"/>
    <dgm:cxn modelId="{09E7201D-BCEC-4103-8CE0-15F5E03C629D}" srcId="{E4C1AEF5-9AED-406B-90B3-871487C44AE8}" destId="{E050E630-F71B-4E0D-84F3-3F1E44289772}" srcOrd="0" destOrd="0" parTransId="{31A2DC35-FA61-4DD5-9979-ED6C27E8E0D3}" sibTransId="{9B11DD12-BC29-4E38-B463-D3E11406AA52}"/>
    <dgm:cxn modelId="{7EF34BCB-D227-4B5A-9027-2F8D457C6C92}" type="presOf" srcId="{E4C1AEF5-9AED-406B-90B3-871487C44AE8}" destId="{F6A6C9A9-A920-4BDA-892D-2CFB8CBD01DC}" srcOrd="0" destOrd="0" presId="urn:microsoft.com/office/officeart/2005/8/layout/arrow3"/>
    <dgm:cxn modelId="{D7403213-1A1E-4568-B04C-0BCE7B9CFD0A}" srcId="{E4C1AEF5-9AED-406B-90B3-871487C44AE8}" destId="{B8CED7F5-713C-48CF-BF69-9CD728BB2919}" srcOrd="1" destOrd="0" parTransId="{D908324C-6DFA-4E8E-94B0-4C30301738AB}" sibTransId="{72FD9AF6-D739-4B4E-BD02-93E6440D203E}"/>
    <dgm:cxn modelId="{1AF1A95C-AA14-430B-B979-853FCE0AEFA3}" type="presOf" srcId="{B8CED7F5-713C-48CF-BF69-9CD728BB2919}" destId="{483E2742-E782-4E90-9400-2C4A7E5EA1F1}" srcOrd="0" destOrd="0" presId="urn:microsoft.com/office/officeart/2005/8/layout/arrow3"/>
    <dgm:cxn modelId="{358C6C3A-E29C-4B3E-B5E7-7F9825D7E49A}" type="presParOf" srcId="{F6A6C9A9-A920-4BDA-892D-2CFB8CBD01DC}" destId="{D0F72385-67BB-44F1-A8F3-48CCB3E67C48}" srcOrd="0" destOrd="0" presId="urn:microsoft.com/office/officeart/2005/8/layout/arrow3"/>
    <dgm:cxn modelId="{56688E32-4976-497A-9D60-F02025334509}" type="presParOf" srcId="{F6A6C9A9-A920-4BDA-892D-2CFB8CBD01DC}" destId="{D8D52FA5-2BF9-4001-B453-19834057D8DB}" srcOrd="1" destOrd="0" presId="urn:microsoft.com/office/officeart/2005/8/layout/arrow3"/>
    <dgm:cxn modelId="{A5382A45-5AC2-411C-A7D8-A9AFAA94E3A5}" type="presParOf" srcId="{F6A6C9A9-A920-4BDA-892D-2CFB8CBD01DC}" destId="{5D95EFEA-FE23-42AC-BC3B-0E3BB58159C6}" srcOrd="2" destOrd="0" presId="urn:microsoft.com/office/officeart/2005/8/layout/arrow3"/>
    <dgm:cxn modelId="{55A20DAC-8499-4038-B8D0-40F1639FB56B}" type="presParOf" srcId="{F6A6C9A9-A920-4BDA-892D-2CFB8CBD01DC}" destId="{7DBB81B6-CC7D-4E65-A20B-C1099D9B8395}" srcOrd="3" destOrd="0" presId="urn:microsoft.com/office/officeart/2005/8/layout/arrow3"/>
    <dgm:cxn modelId="{3780938F-191C-4425-9100-B7FC2A7FB855}" type="presParOf" srcId="{F6A6C9A9-A920-4BDA-892D-2CFB8CBD01DC}" destId="{483E2742-E782-4E90-9400-2C4A7E5EA1F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F9EB9-319A-44E7-BBFC-840B8BC5CF2E}" type="doc">
      <dgm:prSet loTypeId="urn:microsoft.com/office/officeart/2005/8/layout/vList5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fr-FR"/>
        </a:p>
      </dgm:t>
    </dgm:pt>
    <dgm:pt modelId="{B14BCB98-9CA2-4476-B457-9D514A21C4E2}">
      <dgm:prSet phldrT="[Testo]"/>
      <dgm:spPr/>
      <dgm:t>
        <a:bodyPr/>
        <a:lstStyle/>
        <a:p>
          <a:r>
            <a:rPr lang="it-IT" b="1" dirty="0" smtClean="0"/>
            <a:t>disciplinari</a:t>
          </a:r>
          <a:endParaRPr lang="fr-FR" b="1" dirty="0"/>
        </a:p>
      </dgm:t>
    </dgm:pt>
    <dgm:pt modelId="{5E50C66D-5D35-4739-A719-0421C8421359}" type="parTrans" cxnId="{519E7E64-5857-4E31-9CF0-5D5AD489251E}">
      <dgm:prSet/>
      <dgm:spPr/>
      <dgm:t>
        <a:bodyPr/>
        <a:lstStyle/>
        <a:p>
          <a:endParaRPr lang="fr-FR"/>
        </a:p>
      </dgm:t>
    </dgm:pt>
    <dgm:pt modelId="{702D5E47-2696-40A9-988E-2B63B2E8C84E}" type="sibTrans" cxnId="{519E7E64-5857-4E31-9CF0-5D5AD489251E}">
      <dgm:prSet/>
      <dgm:spPr/>
      <dgm:t>
        <a:bodyPr/>
        <a:lstStyle/>
        <a:p>
          <a:endParaRPr lang="fr-FR"/>
        </a:p>
      </dgm:t>
    </dgm:pt>
    <dgm:pt modelId="{C40C6697-D2D9-4327-A1C7-E9B323D9B5F7}">
      <dgm:prSet phldrT="[Testo]"/>
      <dgm:spPr/>
      <dgm:t>
        <a:bodyPr/>
        <a:lstStyle/>
        <a:p>
          <a:r>
            <a:rPr lang="it-IT" dirty="0" smtClean="0"/>
            <a:t>Lingua </a:t>
          </a:r>
          <a:endParaRPr lang="fr-FR" dirty="0"/>
        </a:p>
      </dgm:t>
    </dgm:pt>
    <dgm:pt modelId="{7186B1AE-0C27-467D-B146-CA6EBBDAC9A0}" type="parTrans" cxnId="{10556E60-281D-4403-9C91-236962BD212B}">
      <dgm:prSet/>
      <dgm:spPr/>
      <dgm:t>
        <a:bodyPr/>
        <a:lstStyle/>
        <a:p>
          <a:endParaRPr lang="fr-FR"/>
        </a:p>
      </dgm:t>
    </dgm:pt>
    <dgm:pt modelId="{608E0349-73CE-4C42-9BB9-A1F89C7E3EFE}" type="sibTrans" cxnId="{10556E60-281D-4403-9C91-236962BD212B}">
      <dgm:prSet/>
      <dgm:spPr/>
      <dgm:t>
        <a:bodyPr/>
        <a:lstStyle/>
        <a:p>
          <a:endParaRPr lang="fr-FR"/>
        </a:p>
      </dgm:t>
    </dgm:pt>
    <dgm:pt modelId="{0C1B3FFC-3D32-4509-B58F-F9B561945E67}">
      <dgm:prSet phldrT="[Testo]"/>
      <dgm:spPr/>
      <dgm:t>
        <a:bodyPr/>
        <a:lstStyle/>
        <a:p>
          <a:r>
            <a:rPr lang="it-IT" dirty="0" smtClean="0"/>
            <a:t>Matematica</a:t>
          </a:r>
          <a:endParaRPr lang="fr-FR" dirty="0"/>
        </a:p>
      </dgm:t>
    </dgm:pt>
    <dgm:pt modelId="{C0C0CBCC-080F-4BFB-8DA8-9058986C032C}" type="parTrans" cxnId="{39E37BC9-9533-4AC2-AEA3-3A648BAEA0C9}">
      <dgm:prSet/>
      <dgm:spPr/>
      <dgm:t>
        <a:bodyPr/>
        <a:lstStyle/>
        <a:p>
          <a:endParaRPr lang="fr-FR"/>
        </a:p>
      </dgm:t>
    </dgm:pt>
    <dgm:pt modelId="{0B033F6C-1BA7-438E-9D30-18A703DE7085}" type="sibTrans" cxnId="{39E37BC9-9533-4AC2-AEA3-3A648BAEA0C9}">
      <dgm:prSet/>
      <dgm:spPr/>
      <dgm:t>
        <a:bodyPr/>
        <a:lstStyle/>
        <a:p>
          <a:endParaRPr lang="fr-FR"/>
        </a:p>
      </dgm:t>
    </dgm:pt>
    <dgm:pt modelId="{A87B8D08-7802-4EAA-9288-43484494F393}">
      <dgm:prSet phldrT="[Testo]"/>
      <dgm:spPr/>
      <dgm:t>
        <a:bodyPr/>
        <a:lstStyle/>
        <a:p>
          <a:r>
            <a:rPr lang="it-IT" b="1" dirty="0" smtClean="0"/>
            <a:t>interdisciplinari</a:t>
          </a:r>
          <a:endParaRPr lang="fr-FR" b="1" dirty="0"/>
        </a:p>
      </dgm:t>
    </dgm:pt>
    <dgm:pt modelId="{7650CF57-9257-41B0-9540-8F22ECD6F199}" type="parTrans" cxnId="{8E497BDF-A072-4C12-84EE-45D62559FF70}">
      <dgm:prSet/>
      <dgm:spPr/>
      <dgm:t>
        <a:bodyPr/>
        <a:lstStyle/>
        <a:p>
          <a:endParaRPr lang="fr-FR"/>
        </a:p>
      </dgm:t>
    </dgm:pt>
    <dgm:pt modelId="{1D521E14-1627-4480-9500-C0FA3B435C30}" type="sibTrans" cxnId="{8E497BDF-A072-4C12-84EE-45D62559FF70}">
      <dgm:prSet/>
      <dgm:spPr/>
      <dgm:t>
        <a:bodyPr/>
        <a:lstStyle/>
        <a:p>
          <a:endParaRPr lang="fr-FR"/>
        </a:p>
      </dgm:t>
    </dgm:pt>
    <dgm:pt modelId="{AF16BEC4-3CC2-40E7-A73D-BBC104AE57AC}">
      <dgm:prSet phldrT="[Testo]"/>
      <dgm:spPr/>
      <dgm:t>
        <a:bodyPr/>
        <a:lstStyle/>
        <a:p>
          <a:r>
            <a:rPr lang="it-IT" dirty="0" smtClean="0"/>
            <a:t>Costruire concetti </a:t>
          </a:r>
          <a:endParaRPr lang="fr-FR" dirty="0"/>
        </a:p>
      </dgm:t>
    </dgm:pt>
    <dgm:pt modelId="{0741C748-E1ED-46F6-94F0-B81D694C9719}" type="parTrans" cxnId="{786D8A7F-E8AF-4586-A9B8-7929F7841134}">
      <dgm:prSet/>
      <dgm:spPr/>
      <dgm:t>
        <a:bodyPr/>
        <a:lstStyle/>
        <a:p>
          <a:endParaRPr lang="fr-FR"/>
        </a:p>
      </dgm:t>
    </dgm:pt>
    <dgm:pt modelId="{1A64219F-49C6-437C-849E-3611F201361B}" type="sibTrans" cxnId="{786D8A7F-E8AF-4586-A9B8-7929F7841134}">
      <dgm:prSet/>
      <dgm:spPr/>
      <dgm:t>
        <a:bodyPr/>
        <a:lstStyle/>
        <a:p>
          <a:endParaRPr lang="fr-FR"/>
        </a:p>
      </dgm:t>
    </dgm:pt>
    <dgm:pt modelId="{15E13A01-9EC4-46E9-A039-331818F3A671}">
      <dgm:prSet phldrT="[Testo]"/>
      <dgm:spPr/>
      <dgm:t>
        <a:bodyPr/>
        <a:lstStyle/>
        <a:p>
          <a:r>
            <a:rPr lang="it-IT" dirty="0" smtClean="0"/>
            <a:t>Costruire risposte </a:t>
          </a:r>
          <a:endParaRPr lang="fr-FR" dirty="0"/>
        </a:p>
      </dgm:t>
    </dgm:pt>
    <dgm:pt modelId="{B75AB436-C5DB-404B-A29C-F1D0CC9068C6}" type="parTrans" cxnId="{D2746079-DDD6-4805-AB0E-065C7FEAA2F2}">
      <dgm:prSet/>
      <dgm:spPr/>
      <dgm:t>
        <a:bodyPr/>
        <a:lstStyle/>
        <a:p>
          <a:endParaRPr lang="fr-FR"/>
        </a:p>
      </dgm:t>
    </dgm:pt>
    <dgm:pt modelId="{144D5286-55FE-41B6-A30D-6D4DD38E1CBC}" type="sibTrans" cxnId="{D2746079-DDD6-4805-AB0E-065C7FEAA2F2}">
      <dgm:prSet/>
      <dgm:spPr/>
      <dgm:t>
        <a:bodyPr/>
        <a:lstStyle/>
        <a:p>
          <a:endParaRPr lang="fr-FR"/>
        </a:p>
      </dgm:t>
    </dgm:pt>
    <dgm:pt modelId="{62C1623D-9EE5-4E16-A252-2F8868BD71A9}">
      <dgm:prSet phldrT="[Testo]"/>
      <dgm:spPr/>
      <dgm:t>
        <a:bodyPr/>
        <a:lstStyle/>
        <a:p>
          <a:r>
            <a:rPr lang="it-IT" b="1" dirty="0" smtClean="0"/>
            <a:t>trasversali</a:t>
          </a:r>
          <a:endParaRPr lang="fr-FR" b="1" dirty="0"/>
        </a:p>
      </dgm:t>
    </dgm:pt>
    <dgm:pt modelId="{C145DDD0-2C58-4C47-8F0D-9A6F5B5A2C03}" type="parTrans" cxnId="{EE55F7EB-BC09-4231-9A71-830FC21676E3}">
      <dgm:prSet/>
      <dgm:spPr/>
      <dgm:t>
        <a:bodyPr/>
        <a:lstStyle/>
        <a:p>
          <a:endParaRPr lang="fr-FR"/>
        </a:p>
      </dgm:t>
    </dgm:pt>
    <dgm:pt modelId="{29582F4B-E158-4747-928B-4FB921619C22}" type="sibTrans" cxnId="{EE55F7EB-BC09-4231-9A71-830FC21676E3}">
      <dgm:prSet/>
      <dgm:spPr/>
      <dgm:t>
        <a:bodyPr/>
        <a:lstStyle/>
        <a:p>
          <a:endParaRPr lang="fr-FR"/>
        </a:p>
      </dgm:t>
    </dgm:pt>
    <dgm:pt modelId="{2A433274-217C-4A93-AB31-5295C3D2E663}">
      <dgm:prSet phldrT="[Testo]"/>
      <dgm:spPr/>
      <dgm:t>
        <a:bodyPr/>
        <a:lstStyle/>
        <a:p>
          <a:r>
            <a:rPr lang="it-IT" dirty="0" smtClean="0"/>
            <a:t>Metodo di </a:t>
          </a:r>
          <a:r>
            <a:rPr lang="it-IT" smtClean="0"/>
            <a:t>ricerca </a:t>
          </a:r>
          <a:endParaRPr lang="fr-FR" dirty="0"/>
        </a:p>
      </dgm:t>
    </dgm:pt>
    <dgm:pt modelId="{AEAD41B1-3E36-423D-84F6-0368F802AD6E}" type="parTrans" cxnId="{928789ED-48B4-42E1-BFFD-554471B382EB}">
      <dgm:prSet/>
      <dgm:spPr/>
      <dgm:t>
        <a:bodyPr/>
        <a:lstStyle/>
        <a:p>
          <a:endParaRPr lang="fr-FR"/>
        </a:p>
      </dgm:t>
    </dgm:pt>
    <dgm:pt modelId="{0BD72419-87B3-4F78-9191-D830EA7A603B}" type="sibTrans" cxnId="{928789ED-48B4-42E1-BFFD-554471B382EB}">
      <dgm:prSet/>
      <dgm:spPr/>
      <dgm:t>
        <a:bodyPr/>
        <a:lstStyle/>
        <a:p>
          <a:endParaRPr lang="fr-FR"/>
        </a:p>
      </dgm:t>
    </dgm:pt>
    <dgm:pt modelId="{944D6692-1E99-4C9F-9976-89D68D12FC73}">
      <dgm:prSet phldrT="[Testo]"/>
      <dgm:spPr/>
      <dgm:t>
        <a:bodyPr/>
        <a:lstStyle/>
        <a:p>
          <a:r>
            <a:rPr lang="it-IT" dirty="0" smtClean="0"/>
            <a:t>Storia </a:t>
          </a:r>
          <a:endParaRPr lang="fr-FR" dirty="0"/>
        </a:p>
      </dgm:t>
    </dgm:pt>
    <dgm:pt modelId="{33B9AB65-37E2-4341-8C1D-C999E1FC8795}" type="parTrans" cxnId="{FA67521D-B158-4AF8-8571-1F069772518A}">
      <dgm:prSet/>
      <dgm:spPr/>
    </dgm:pt>
    <dgm:pt modelId="{F7316674-CE7D-4570-8A92-D5F0EABD6A7B}" type="sibTrans" cxnId="{FA67521D-B158-4AF8-8571-1F069772518A}">
      <dgm:prSet/>
      <dgm:spPr/>
    </dgm:pt>
    <dgm:pt modelId="{99FC1B17-E5FF-47C8-A70B-127AB07737A9}">
      <dgm:prSet phldrT="[Testo]"/>
      <dgm:spPr/>
      <dgm:t>
        <a:bodyPr/>
        <a:lstStyle/>
        <a:p>
          <a:r>
            <a:rPr lang="it-IT" dirty="0" err="1" smtClean="0"/>
            <a:t>Autovalutare</a:t>
          </a:r>
          <a:r>
            <a:rPr lang="it-IT" dirty="0" smtClean="0"/>
            <a:t> e valutare</a:t>
          </a:r>
          <a:endParaRPr lang="fr-FR" dirty="0"/>
        </a:p>
      </dgm:t>
    </dgm:pt>
    <dgm:pt modelId="{2C83716C-C7F0-4BE7-8725-77C585F5DA3B}" type="sibTrans" cxnId="{31DABFFB-FD6F-433C-944E-04B0D485CCDD}">
      <dgm:prSet/>
      <dgm:spPr/>
      <dgm:t>
        <a:bodyPr/>
        <a:lstStyle/>
        <a:p>
          <a:endParaRPr lang="fr-FR"/>
        </a:p>
      </dgm:t>
    </dgm:pt>
    <dgm:pt modelId="{56FD62C2-DF2F-429B-80A7-5DD11BE77552}" type="parTrans" cxnId="{31DABFFB-FD6F-433C-944E-04B0D485CCDD}">
      <dgm:prSet/>
      <dgm:spPr/>
      <dgm:t>
        <a:bodyPr/>
        <a:lstStyle/>
        <a:p>
          <a:endParaRPr lang="fr-FR"/>
        </a:p>
      </dgm:t>
    </dgm:pt>
    <dgm:pt modelId="{DA45E4CD-767C-4D9D-B16D-D656D5DA2A4F}" type="pres">
      <dgm:prSet presAssocID="{7B5F9EB9-319A-44E7-BBFC-840B8BC5CF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F97B0-1C07-4138-98FA-B1205B75426B}" type="pres">
      <dgm:prSet presAssocID="{B14BCB98-9CA2-4476-B457-9D514A21C4E2}" presName="linNode" presStyleCnt="0"/>
      <dgm:spPr/>
    </dgm:pt>
    <dgm:pt modelId="{6688F45A-9277-4CDD-9E80-EE7D84A3421B}" type="pres">
      <dgm:prSet presAssocID="{B14BCB98-9CA2-4476-B457-9D514A21C4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DBD475-11E9-4F7A-B046-FB9A396BF907}" type="pres">
      <dgm:prSet presAssocID="{B14BCB98-9CA2-4476-B457-9D514A21C4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5CF7CB-ADCC-4A19-94E0-4379753F475F}" type="pres">
      <dgm:prSet presAssocID="{702D5E47-2696-40A9-988E-2B63B2E8C84E}" presName="sp" presStyleCnt="0"/>
      <dgm:spPr/>
    </dgm:pt>
    <dgm:pt modelId="{939E5189-3038-41C4-B30A-0F6B8E03055A}" type="pres">
      <dgm:prSet presAssocID="{A87B8D08-7802-4EAA-9288-43484494F393}" presName="linNode" presStyleCnt="0"/>
      <dgm:spPr/>
    </dgm:pt>
    <dgm:pt modelId="{63D1A8ED-B8BE-40FA-8375-2745BEA9FF77}" type="pres">
      <dgm:prSet presAssocID="{A87B8D08-7802-4EAA-9288-43484494F39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0BE000-DEF4-4063-B434-5133F7500270}" type="pres">
      <dgm:prSet presAssocID="{A87B8D08-7802-4EAA-9288-43484494F3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D6BBF-E063-4B84-903B-588DCABF7A2E}" type="pres">
      <dgm:prSet presAssocID="{1D521E14-1627-4480-9500-C0FA3B435C30}" presName="sp" presStyleCnt="0"/>
      <dgm:spPr/>
    </dgm:pt>
    <dgm:pt modelId="{79670CC7-25FE-4885-B484-504EB65562EE}" type="pres">
      <dgm:prSet presAssocID="{62C1623D-9EE5-4E16-A252-2F8868BD71A9}" presName="linNode" presStyleCnt="0"/>
      <dgm:spPr/>
    </dgm:pt>
    <dgm:pt modelId="{EC953B03-1D0B-48B0-962E-1763C52FA25B}" type="pres">
      <dgm:prSet presAssocID="{62C1623D-9EE5-4E16-A252-2F8868BD71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6FC31-F313-47E4-8BAF-64A706ACCF20}" type="pres">
      <dgm:prSet presAssocID="{62C1623D-9EE5-4E16-A252-2F8868BD71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1B3309-D624-4B7E-A7E6-5A5CFE000FE6}" type="presOf" srcId="{0C1B3FFC-3D32-4509-B58F-F9B561945E67}" destId="{F1DBD475-11E9-4F7A-B046-FB9A396BF907}" srcOrd="0" destOrd="1" presId="urn:microsoft.com/office/officeart/2005/8/layout/vList5"/>
    <dgm:cxn modelId="{519E7E64-5857-4E31-9CF0-5D5AD489251E}" srcId="{7B5F9EB9-319A-44E7-BBFC-840B8BC5CF2E}" destId="{B14BCB98-9CA2-4476-B457-9D514A21C4E2}" srcOrd="0" destOrd="0" parTransId="{5E50C66D-5D35-4739-A719-0421C8421359}" sibTransId="{702D5E47-2696-40A9-988E-2B63B2E8C84E}"/>
    <dgm:cxn modelId="{58EEC08F-91D9-466C-AAFA-0CCFC35295A1}" type="presOf" srcId="{A87B8D08-7802-4EAA-9288-43484494F393}" destId="{63D1A8ED-B8BE-40FA-8375-2745BEA9FF77}" srcOrd="0" destOrd="0" presId="urn:microsoft.com/office/officeart/2005/8/layout/vList5"/>
    <dgm:cxn modelId="{EE55F7EB-BC09-4231-9A71-830FC21676E3}" srcId="{7B5F9EB9-319A-44E7-BBFC-840B8BC5CF2E}" destId="{62C1623D-9EE5-4E16-A252-2F8868BD71A9}" srcOrd="2" destOrd="0" parTransId="{C145DDD0-2C58-4C47-8F0D-9A6F5B5A2C03}" sibTransId="{29582F4B-E158-4747-928B-4FB921619C22}"/>
    <dgm:cxn modelId="{455001F1-34C2-43B8-B0DD-C0CEED90421B}" type="presOf" srcId="{B14BCB98-9CA2-4476-B457-9D514A21C4E2}" destId="{6688F45A-9277-4CDD-9E80-EE7D84A3421B}" srcOrd="0" destOrd="0" presId="urn:microsoft.com/office/officeart/2005/8/layout/vList5"/>
    <dgm:cxn modelId="{7EE6DA24-6ACA-4844-B695-72628B603174}" type="presOf" srcId="{2A433274-217C-4A93-AB31-5295C3D2E663}" destId="{B206FC31-F313-47E4-8BAF-64A706ACCF20}" srcOrd="0" destOrd="0" presId="urn:microsoft.com/office/officeart/2005/8/layout/vList5"/>
    <dgm:cxn modelId="{D2746079-DDD6-4805-AB0E-065C7FEAA2F2}" srcId="{A87B8D08-7802-4EAA-9288-43484494F393}" destId="{15E13A01-9EC4-46E9-A039-331818F3A671}" srcOrd="1" destOrd="0" parTransId="{B75AB436-C5DB-404B-A29C-F1D0CC9068C6}" sibTransId="{144D5286-55FE-41B6-A30D-6D4DD38E1CBC}"/>
    <dgm:cxn modelId="{E6FC24AB-999B-4A30-A9D6-A4960CC0D8C1}" type="presOf" srcId="{62C1623D-9EE5-4E16-A252-2F8868BD71A9}" destId="{EC953B03-1D0B-48B0-962E-1763C52FA25B}" srcOrd="0" destOrd="0" presId="urn:microsoft.com/office/officeart/2005/8/layout/vList5"/>
    <dgm:cxn modelId="{90ED3814-DA93-4154-A1FC-A964B83FDAC1}" type="presOf" srcId="{7B5F9EB9-319A-44E7-BBFC-840B8BC5CF2E}" destId="{DA45E4CD-767C-4D9D-B16D-D656D5DA2A4F}" srcOrd="0" destOrd="0" presId="urn:microsoft.com/office/officeart/2005/8/layout/vList5"/>
    <dgm:cxn modelId="{786D8A7F-E8AF-4586-A9B8-7929F7841134}" srcId="{A87B8D08-7802-4EAA-9288-43484494F393}" destId="{AF16BEC4-3CC2-40E7-A73D-BBC104AE57AC}" srcOrd="0" destOrd="0" parTransId="{0741C748-E1ED-46F6-94F0-B81D694C9719}" sibTransId="{1A64219F-49C6-437C-849E-3611F201361B}"/>
    <dgm:cxn modelId="{928789ED-48B4-42E1-BFFD-554471B382EB}" srcId="{62C1623D-9EE5-4E16-A252-2F8868BD71A9}" destId="{2A433274-217C-4A93-AB31-5295C3D2E663}" srcOrd="0" destOrd="0" parTransId="{AEAD41B1-3E36-423D-84F6-0368F802AD6E}" sibTransId="{0BD72419-87B3-4F78-9191-D830EA7A603B}"/>
    <dgm:cxn modelId="{5C72ED98-83C0-4563-9D65-0684379544EB}" type="presOf" srcId="{99FC1B17-E5FF-47C8-A70B-127AB07737A9}" destId="{B206FC31-F313-47E4-8BAF-64A706ACCF20}" srcOrd="0" destOrd="1" presId="urn:microsoft.com/office/officeart/2005/8/layout/vList5"/>
    <dgm:cxn modelId="{FA67521D-B158-4AF8-8571-1F069772518A}" srcId="{B14BCB98-9CA2-4476-B457-9D514A21C4E2}" destId="{944D6692-1E99-4C9F-9976-89D68D12FC73}" srcOrd="2" destOrd="0" parTransId="{33B9AB65-37E2-4341-8C1D-C999E1FC8795}" sibTransId="{F7316674-CE7D-4570-8A92-D5F0EABD6A7B}"/>
    <dgm:cxn modelId="{31DABFFB-FD6F-433C-944E-04B0D485CCDD}" srcId="{62C1623D-9EE5-4E16-A252-2F8868BD71A9}" destId="{99FC1B17-E5FF-47C8-A70B-127AB07737A9}" srcOrd="1" destOrd="0" parTransId="{56FD62C2-DF2F-429B-80A7-5DD11BE77552}" sibTransId="{2C83716C-C7F0-4BE7-8725-77C585F5DA3B}"/>
    <dgm:cxn modelId="{10556E60-281D-4403-9C91-236962BD212B}" srcId="{B14BCB98-9CA2-4476-B457-9D514A21C4E2}" destId="{C40C6697-D2D9-4327-A1C7-E9B323D9B5F7}" srcOrd="0" destOrd="0" parTransId="{7186B1AE-0C27-467D-B146-CA6EBBDAC9A0}" sibTransId="{608E0349-73CE-4C42-9BB9-A1F89C7E3EFE}"/>
    <dgm:cxn modelId="{30443253-3ECE-487F-B634-6045D2FCABC4}" type="presOf" srcId="{C40C6697-D2D9-4327-A1C7-E9B323D9B5F7}" destId="{F1DBD475-11E9-4F7A-B046-FB9A396BF907}" srcOrd="0" destOrd="0" presId="urn:microsoft.com/office/officeart/2005/8/layout/vList5"/>
    <dgm:cxn modelId="{A97DA852-9A83-4442-AB65-B8577A9EBFAA}" type="presOf" srcId="{944D6692-1E99-4C9F-9976-89D68D12FC73}" destId="{F1DBD475-11E9-4F7A-B046-FB9A396BF907}" srcOrd="0" destOrd="2" presId="urn:microsoft.com/office/officeart/2005/8/layout/vList5"/>
    <dgm:cxn modelId="{39E37BC9-9533-4AC2-AEA3-3A648BAEA0C9}" srcId="{B14BCB98-9CA2-4476-B457-9D514A21C4E2}" destId="{0C1B3FFC-3D32-4509-B58F-F9B561945E67}" srcOrd="1" destOrd="0" parTransId="{C0C0CBCC-080F-4BFB-8DA8-9058986C032C}" sibTransId="{0B033F6C-1BA7-438E-9D30-18A703DE7085}"/>
    <dgm:cxn modelId="{8504E655-949F-47DF-9316-C970D013D29F}" type="presOf" srcId="{15E13A01-9EC4-46E9-A039-331818F3A671}" destId="{650BE000-DEF4-4063-B434-5133F7500270}" srcOrd="0" destOrd="1" presId="urn:microsoft.com/office/officeart/2005/8/layout/vList5"/>
    <dgm:cxn modelId="{9E989155-35A4-4315-8797-0E1C9C5EE0BA}" type="presOf" srcId="{AF16BEC4-3CC2-40E7-A73D-BBC104AE57AC}" destId="{650BE000-DEF4-4063-B434-5133F7500270}" srcOrd="0" destOrd="0" presId="urn:microsoft.com/office/officeart/2005/8/layout/vList5"/>
    <dgm:cxn modelId="{8E497BDF-A072-4C12-84EE-45D62559FF70}" srcId="{7B5F9EB9-319A-44E7-BBFC-840B8BC5CF2E}" destId="{A87B8D08-7802-4EAA-9288-43484494F393}" srcOrd="1" destOrd="0" parTransId="{7650CF57-9257-41B0-9540-8F22ECD6F199}" sibTransId="{1D521E14-1627-4480-9500-C0FA3B435C30}"/>
    <dgm:cxn modelId="{1ED8B510-F4EE-4F9F-9374-B5E3F8698B5E}" type="presParOf" srcId="{DA45E4CD-767C-4D9D-B16D-D656D5DA2A4F}" destId="{209F97B0-1C07-4138-98FA-B1205B75426B}" srcOrd="0" destOrd="0" presId="urn:microsoft.com/office/officeart/2005/8/layout/vList5"/>
    <dgm:cxn modelId="{81774FBC-A804-4921-9940-6EEEE0C391FA}" type="presParOf" srcId="{209F97B0-1C07-4138-98FA-B1205B75426B}" destId="{6688F45A-9277-4CDD-9E80-EE7D84A3421B}" srcOrd="0" destOrd="0" presId="urn:microsoft.com/office/officeart/2005/8/layout/vList5"/>
    <dgm:cxn modelId="{C2CB86D4-37B2-4A40-B114-2947DB307431}" type="presParOf" srcId="{209F97B0-1C07-4138-98FA-B1205B75426B}" destId="{F1DBD475-11E9-4F7A-B046-FB9A396BF907}" srcOrd="1" destOrd="0" presId="urn:microsoft.com/office/officeart/2005/8/layout/vList5"/>
    <dgm:cxn modelId="{0BFC0FD2-9FEE-4899-96CE-5ECD220C63D0}" type="presParOf" srcId="{DA45E4CD-767C-4D9D-B16D-D656D5DA2A4F}" destId="{105CF7CB-ADCC-4A19-94E0-4379753F475F}" srcOrd="1" destOrd="0" presId="urn:microsoft.com/office/officeart/2005/8/layout/vList5"/>
    <dgm:cxn modelId="{CBEDD87D-6112-41DF-8BF7-17F58AAD5BD1}" type="presParOf" srcId="{DA45E4CD-767C-4D9D-B16D-D656D5DA2A4F}" destId="{939E5189-3038-41C4-B30A-0F6B8E03055A}" srcOrd="2" destOrd="0" presId="urn:microsoft.com/office/officeart/2005/8/layout/vList5"/>
    <dgm:cxn modelId="{BA0738CF-72D3-4E50-8557-93BFDBD6F7BF}" type="presParOf" srcId="{939E5189-3038-41C4-B30A-0F6B8E03055A}" destId="{63D1A8ED-B8BE-40FA-8375-2745BEA9FF77}" srcOrd="0" destOrd="0" presId="urn:microsoft.com/office/officeart/2005/8/layout/vList5"/>
    <dgm:cxn modelId="{029758F2-7A82-4030-991C-3484764E375D}" type="presParOf" srcId="{939E5189-3038-41C4-B30A-0F6B8E03055A}" destId="{650BE000-DEF4-4063-B434-5133F7500270}" srcOrd="1" destOrd="0" presId="urn:microsoft.com/office/officeart/2005/8/layout/vList5"/>
    <dgm:cxn modelId="{250C67AD-9646-4DDB-A47F-374D3415D62D}" type="presParOf" srcId="{DA45E4CD-767C-4D9D-B16D-D656D5DA2A4F}" destId="{AD3D6BBF-E063-4B84-903B-588DCABF7A2E}" srcOrd="3" destOrd="0" presId="urn:microsoft.com/office/officeart/2005/8/layout/vList5"/>
    <dgm:cxn modelId="{493FD965-F7C5-40F5-840A-9204F521F32F}" type="presParOf" srcId="{DA45E4CD-767C-4D9D-B16D-D656D5DA2A4F}" destId="{79670CC7-25FE-4885-B484-504EB65562EE}" srcOrd="4" destOrd="0" presId="urn:microsoft.com/office/officeart/2005/8/layout/vList5"/>
    <dgm:cxn modelId="{C27461E1-74DA-43C3-9910-1BF145BF5023}" type="presParOf" srcId="{79670CC7-25FE-4885-B484-504EB65562EE}" destId="{EC953B03-1D0B-48B0-962E-1763C52FA25B}" srcOrd="0" destOrd="0" presId="urn:microsoft.com/office/officeart/2005/8/layout/vList5"/>
    <dgm:cxn modelId="{AA55D90D-E7C6-4FA7-84A8-311CE8C348BD}" type="presParOf" srcId="{79670CC7-25FE-4885-B484-504EB65562EE}" destId="{B206FC31-F313-47E4-8BAF-64A706ACCF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elli interconnessi"/>
  <dgm:desc val="Mostra idee o concetti sovrapposti o interconnessi. Le prime sette righe di testo di livello 1 corrispondono a un cerchio. Il testo non utilizzato non viene visualizzato, ma rimane disponibile se si cambia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C25F38-3E1D-4301-9B24-E28B2BAACF64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fr-FR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33E198-CB2C-4CA1-A480-74BFA0F6079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Dibattito sulla professionalità, saperi caratterizzanti tra teoria e pratica, processi di contaminazione tra saperi teorici e pratici</a:t>
            </a:r>
            <a:endParaRPr lang="fr-FR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408045-C204-434C-8256-5727479680B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Azione in atto, prodotto, valutazione, trasferibilità</a:t>
            </a:r>
            <a:endParaRPr lang="fr-FR" smtClean="0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944AB-EACF-43C9-A837-629FB923C7D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88975"/>
            <a:ext cx="4556125" cy="34178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56100"/>
            <a:ext cx="5035550" cy="4135438"/>
          </a:xfrm>
          <a:noFill/>
        </p:spPr>
        <p:txBody>
          <a:bodyPr wrap="square" lIns="88398" tIns="44200" rIns="88398" bIns="442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C8E7-BCC4-4575-81C9-FDEAB914C2D1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53C6-0958-4994-BBD1-BC0E2185BF8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CA83-610D-4D48-957D-B63F5E6D9F49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D8D2-9791-433C-A1C1-BE13EC9A0BC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94FB-1BD2-4923-9711-9278C713C9D8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B7DD-BA8F-4C2E-8045-ABC760F088F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DAB0-2E03-4499-A13E-408D6261E1CC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2AD-5F06-45C4-ABB6-C055F57BEF8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942-097E-4544-B5C2-D93FBB6F7D81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4FFF-76AF-4B47-984A-6A80B995E29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16A3-DBC8-4296-8CC3-C45B59CD98A3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BA76-C9E7-48FB-98B5-111B6EE7CB0D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DE7-AB13-4F68-AC11-E3D48B9C98EB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384B-1F10-422D-8851-263AD830D94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4D48-0CA2-4644-981A-1BBDA5ED14A4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1CB3-8310-4C96-9E1A-37F4DCDE496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3600-43D6-4791-ACCE-2CC87692AF7F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9D89-BA4C-4711-A0FB-1BC9A099563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6D8F-1FED-43C6-AF4A-015B68938980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A9FB-DB0D-4930-9C98-B5887CDB78C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2B9F-771C-4923-9E76-98CA6325F9EC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A0C4-CE9F-4F50-A82A-0DBEB6CC00F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E285-8297-41CB-A2FD-5270C4FF604E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E0C3-27FE-45AF-AEEA-A31D045141E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B6BA-F976-4ABB-BACF-418923B00686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FF2B-EE13-48B3-8D46-89FA6ED184A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36A1-796F-4344-9768-93C97470D67D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CC83-45F8-49F5-A6A8-A7E124AFD23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4285-85FB-4C1D-A5CA-6BC00B444D8C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B701-5971-4B3C-8B47-6F19566BCC9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5072-378D-481F-BCF5-F7B10F816E50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B9EC-2C7E-4A74-ABB4-6E58A86252D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7EB2-5E42-4555-A8C6-3B370EFC1782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C1D2-0DF6-4726-9F61-B6666F5A352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91BA-080A-4ED3-9399-3890E7F51761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26DA-FD63-41D7-A48F-A3D17F803E3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6881-54F4-459D-B7DF-3FCD960B7162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1E41-D992-4B43-AA4A-3CF6C6A8DF2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A645-E991-4EE5-92EB-37777621BEEA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C4C1-65EC-40E4-A666-12D1A4679365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5853-93BF-40CD-9970-789626AC5346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6F14-5C69-4B6A-AF76-3744BC078AA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1E6B-E709-4DE8-8E81-682DA2783CE2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170B-B290-43BE-B209-54A4A227B8C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E9852B6-6319-4540-B436-899FEB3F3065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6479368-6B07-4E17-BBEE-0EC3D75B1289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6" r:id="rId4"/>
    <p:sldLayoutId id="2147483697" r:id="rId5"/>
    <p:sldLayoutId id="2147483685" r:id="rId6"/>
    <p:sldLayoutId id="2147483684" r:id="rId7"/>
    <p:sldLayoutId id="2147483698" r:id="rId8"/>
    <p:sldLayoutId id="2147483683" r:id="rId9"/>
    <p:sldLayoutId id="2147483682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D44EA93-B6C7-44A6-87E2-48059A095745}" type="datetimeFigureOut">
              <a:rPr lang="fr-FR"/>
              <a:pPr>
                <a:defRPr/>
              </a:pPr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A0518C0-49A3-4C03-8682-193C75C3309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4" r:id="rId2"/>
    <p:sldLayoutId id="2147483700" r:id="rId3"/>
    <p:sldLayoutId id="2147483693" r:id="rId4"/>
    <p:sldLayoutId id="2147483701" r:id="rId5"/>
    <p:sldLayoutId id="2147483692" r:id="rId6"/>
    <p:sldLayoutId id="2147483691" r:id="rId7"/>
    <p:sldLayoutId id="2147483702" r:id="rId8"/>
    <p:sldLayoutId id="2147483690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388" y="1371600"/>
            <a:ext cx="8355012" cy="1927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/>
              <a:t>La </a:t>
            </a:r>
            <a:r>
              <a:rPr lang="it-IT" sz="4400" dirty="0" err="1" smtClean="0"/>
              <a:t>professionalita’</a:t>
            </a:r>
            <a:r>
              <a:rPr lang="it-IT" sz="4400" dirty="0" smtClean="0"/>
              <a:t> docente tra </a:t>
            </a:r>
            <a:br>
              <a:rPr lang="it-IT" sz="4400" dirty="0" smtClean="0"/>
            </a:br>
            <a:r>
              <a:rPr lang="it-IT" sz="4400" dirty="0" smtClean="0"/>
              <a:t>formazione e ricerca</a:t>
            </a:r>
            <a:endParaRPr lang="fr-FR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8888" y="4652963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Patrizia </a:t>
            </a:r>
            <a:r>
              <a:rPr lang="it-IT" dirty="0" err="1" smtClean="0"/>
              <a:t>Magnoler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Università degli Studi di Macerata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Mestre 19 ottobre2013</a:t>
            </a:r>
            <a:endParaRPr lang="fr-FR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7938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7938"/>
            <a:ext cx="7524750" cy="1076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</a:rPr>
              <a:t>Misuriamoci…con </a:t>
            </a:r>
            <a:r>
              <a:rPr lang="it-IT" sz="2800" b="1" dirty="0">
                <a:latin typeface="+mn-lt"/>
              </a:rPr>
              <a:t>le </a:t>
            </a:r>
            <a:r>
              <a:rPr lang="it-IT" sz="2800" b="1" dirty="0">
                <a:latin typeface="+mn-lt"/>
              </a:rPr>
              <a:t>indicazioni</a:t>
            </a:r>
            <a:endParaRPr lang="it-IT" sz="24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Diverse  R-A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860032" y="4005064"/>
          <a:ext cx="4114800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/>
        </p:nvGraphicFramePr>
        <p:xfrm>
          <a:off x="251520" y="1484784"/>
          <a:ext cx="4114800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CasellaDiTesto 5"/>
          <p:cNvSpPr txBox="1">
            <a:spLocks noChangeArrowheads="1"/>
          </p:cNvSpPr>
          <p:nvPr/>
        </p:nvSpPr>
        <p:spPr bwMode="auto">
          <a:xfrm>
            <a:off x="4637088" y="2144713"/>
            <a:ext cx="3600450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/>
              <a:t>La R-A di Lewin</a:t>
            </a:r>
          </a:p>
          <a:p>
            <a:r>
              <a:rPr lang="it-IT" sz="2800" b="1"/>
              <a:t>L’Azione Ricerca</a:t>
            </a:r>
            <a:endParaRPr lang="fr-FR" sz="2800" b="1"/>
          </a:p>
        </p:txBody>
      </p:sp>
      <p:sp>
        <p:nvSpPr>
          <p:cNvPr id="39941" name="CasellaDiTesto 6"/>
          <p:cNvSpPr txBox="1">
            <a:spLocks noChangeArrowheads="1"/>
          </p:cNvSpPr>
          <p:nvPr/>
        </p:nvSpPr>
        <p:spPr bwMode="auto">
          <a:xfrm>
            <a:off x="179388" y="5051425"/>
            <a:ext cx="4464050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/>
              <a:t>La R-A di ispirazione analitica</a:t>
            </a:r>
          </a:p>
          <a:p>
            <a:r>
              <a:rPr lang="it-IT" sz="2800" b="1"/>
              <a:t>La Sperimentazione sociale</a:t>
            </a:r>
            <a:endParaRPr lang="fr-FR" sz="2800" b="1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471613"/>
            <a:ext cx="893921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CasellaDiTesto 1"/>
          <p:cNvSpPr txBox="1">
            <a:spLocks noChangeArrowheads="1"/>
          </p:cNvSpPr>
          <p:nvPr/>
        </p:nvSpPr>
        <p:spPr bwMode="auto">
          <a:xfrm>
            <a:off x="755650" y="620713"/>
            <a:ext cx="6840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Ricerca Azione Esistenziale</a:t>
            </a:r>
            <a:endParaRPr lang="fr-FR" sz="3200" b="1"/>
          </a:p>
        </p:txBody>
      </p:sp>
      <p:sp>
        <p:nvSpPr>
          <p:cNvPr id="3" name="Freccia in giù 2"/>
          <p:cNvSpPr/>
          <p:nvPr/>
        </p:nvSpPr>
        <p:spPr>
          <a:xfrm>
            <a:off x="900113" y="1628775"/>
            <a:ext cx="935037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Il cambiamento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Il </a:t>
            </a:r>
            <a:r>
              <a:rPr lang="fr-FR" dirty="0" err="1"/>
              <a:t>risultato</a:t>
            </a:r>
            <a:r>
              <a:rPr lang="fr-FR" dirty="0"/>
              <a:t> </a:t>
            </a:r>
            <a:r>
              <a:rPr lang="fr-FR" dirty="0" err="1" smtClean="0"/>
              <a:t>atteso</a:t>
            </a:r>
            <a:r>
              <a:rPr lang="fr-FR" dirty="0" smtClean="0"/>
              <a:t> </a:t>
            </a:r>
            <a:r>
              <a:rPr lang="it-IT" dirty="0" smtClean="0"/>
              <a:t>non </a:t>
            </a:r>
            <a:r>
              <a:rPr lang="it-IT" dirty="0"/>
              <a:t>è solamente il mutamento dei comportamenti in riferimento a un </a:t>
            </a:r>
            <a:r>
              <a:rPr lang="it-IT" dirty="0" smtClean="0"/>
              <a:t>problema in </a:t>
            </a:r>
            <a:r>
              <a:rPr lang="it-IT" dirty="0"/>
              <a:t>una specifica situazione, ma l’attenzione va posta </a:t>
            </a:r>
            <a:r>
              <a:rPr lang="it-IT" dirty="0" smtClean="0"/>
              <a:t>all’implicazione e </a:t>
            </a:r>
            <a:r>
              <a:rPr lang="it-IT" dirty="0"/>
              <a:t>devoluzione della ricerca e sul far emergere tutti i vissuti dei partecipanti.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Affiorano così i valori soggettivi e le visioni sul mondo e sulla realtà; </a:t>
            </a:r>
            <a:r>
              <a:rPr lang="it-IT" dirty="0" smtClean="0"/>
              <a:t>l’intersoggettività si </a:t>
            </a:r>
            <a:r>
              <a:rPr lang="it-IT" dirty="0"/>
              <a:t>propone come processo essenziale per scardinare il </a:t>
            </a:r>
            <a:r>
              <a:rPr lang="it-IT" dirty="0" smtClean="0"/>
              <a:t>pensiero basato </a:t>
            </a:r>
            <a:r>
              <a:rPr lang="it-IT" dirty="0"/>
              <a:t>sul senso comune, sulla sospensione del dubbio e della criticità.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Trovano spazio le posizioni particolari e, a partire da queste, si genera </a:t>
            </a:r>
            <a:r>
              <a:rPr lang="it-IT" dirty="0" smtClean="0"/>
              <a:t>un nuovo </a:t>
            </a:r>
            <a:r>
              <a:rPr lang="it-IT" dirty="0"/>
              <a:t>pensiero collettivo che in parte rifiuta e rivede l’esistente. È una </a:t>
            </a:r>
            <a:r>
              <a:rPr lang="it-IT" b="1" dirty="0" smtClean="0">
                <a:solidFill>
                  <a:schemeClr val="accent1"/>
                </a:solidFill>
              </a:rPr>
              <a:t>forma di </a:t>
            </a:r>
            <a:r>
              <a:rPr lang="it-IT" b="1" dirty="0">
                <a:solidFill>
                  <a:schemeClr val="accent1"/>
                </a:solidFill>
              </a:rPr>
              <a:t>movimento culturale e sociale che può avere ripercussioni anche sull’organizzazione</a:t>
            </a:r>
            <a:r>
              <a:rPr lang="it-IT" b="1" dirty="0" smtClean="0">
                <a:solidFill>
                  <a:schemeClr val="accent1"/>
                </a:solidFill>
              </a:rPr>
              <a:t>, in </a:t>
            </a:r>
            <a:r>
              <a:rPr lang="it-IT" b="1" dirty="0">
                <a:solidFill>
                  <a:schemeClr val="accent1"/>
                </a:solidFill>
              </a:rPr>
              <a:t>quanto apporta nuovi significati sui quali fondare </a:t>
            </a:r>
            <a:r>
              <a:rPr lang="it-IT" b="1" dirty="0" smtClean="0">
                <a:solidFill>
                  <a:schemeClr val="accent1"/>
                </a:solidFill>
              </a:rPr>
              <a:t>nuove pratiche</a:t>
            </a:r>
            <a:r>
              <a:rPr lang="it-IT" b="1" dirty="0">
                <a:solidFill>
                  <a:schemeClr val="accent1"/>
                </a:solidFill>
              </a:rPr>
              <a:t>.</a:t>
            </a:r>
            <a:r>
              <a:rPr lang="it-IT" dirty="0"/>
              <a:t> Il cambiamento nell’approcciarsi ad un problema, può costituire</a:t>
            </a:r>
            <a:r>
              <a:rPr lang="it-IT" dirty="0" smtClean="0"/>
              <a:t>, per </a:t>
            </a:r>
            <a:r>
              <a:rPr lang="it-IT" dirty="0"/>
              <a:t>l’organizzazione, un potenziale avvio verso una qualità maggiore </a:t>
            </a:r>
            <a:r>
              <a:rPr lang="it-IT" dirty="0" smtClean="0"/>
              <a:t>del funzionamento</a:t>
            </a:r>
            <a:r>
              <a:rPr lang="it-IT" dirty="0"/>
              <a:t>, dei risultati e anche del processo.</a:t>
            </a:r>
            <a:endParaRPr lang="fr-FR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La sfida del progetto di ricerca-formazione</a:t>
            </a:r>
            <a:endParaRPr lang="fr-FR" dirty="0"/>
          </a:p>
        </p:txBody>
      </p:sp>
      <p:sp>
        <p:nvSpPr>
          <p:cNvPr id="430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76250"/>
            <a:ext cx="91408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79450"/>
            <a:ext cx="33337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CasellaDiTesto 4"/>
          <p:cNvSpPr txBox="1">
            <a:spLocks noChangeArrowheads="1"/>
          </p:cNvSpPr>
          <p:nvPr/>
        </p:nvSpPr>
        <p:spPr bwMode="auto">
          <a:xfrm>
            <a:off x="25400" y="0"/>
            <a:ext cx="584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/>
              <a:t>Trasferibilita’….</a:t>
            </a:r>
            <a:endParaRPr lang="fr-FR" sz="32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La Ricerca Collaborativa: fasi e ruoli</a:t>
            </a:r>
            <a:endParaRPr lang="fr-FR" dirty="0"/>
          </a:p>
        </p:txBody>
      </p:sp>
      <p:pic>
        <p:nvPicPr>
          <p:cNvPr id="4505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3529013" cy="3081337"/>
          </a:xfrm>
        </p:spPr>
      </p:pic>
      <p:sp>
        <p:nvSpPr>
          <p:cNvPr id="45059" name="CasellaDiTesto 5"/>
          <p:cNvSpPr txBox="1">
            <a:spLocks noChangeArrowheads="1"/>
          </p:cNvSpPr>
          <p:nvPr/>
        </p:nvSpPr>
        <p:spPr bwMode="auto">
          <a:xfrm>
            <a:off x="4427538" y="1700213"/>
            <a:ext cx="360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chemeClr val="accent1"/>
                </a:solidFill>
              </a:rPr>
              <a:t>Co-situazione</a:t>
            </a:r>
            <a:r>
              <a:rPr lang="it-IT" sz="2000"/>
              <a:t>: problema comune, posizionamento interpretativo (un concetto, tanti concetti)</a:t>
            </a:r>
            <a:endParaRPr lang="fr-FR" sz="2000"/>
          </a:p>
        </p:txBody>
      </p:sp>
      <p:sp>
        <p:nvSpPr>
          <p:cNvPr id="45060" name="CasellaDiTesto 6"/>
          <p:cNvSpPr txBox="1">
            <a:spLocks noChangeArrowheads="1"/>
          </p:cNvSpPr>
          <p:nvPr/>
        </p:nvSpPr>
        <p:spPr bwMode="auto">
          <a:xfrm>
            <a:off x="4437063" y="3381375"/>
            <a:ext cx="36004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chemeClr val="accent1"/>
                </a:solidFill>
              </a:rPr>
              <a:t>Co-operazione</a:t>
            </a:r>
            <a:r>
              <a:rPr lang="it-IT" sz="2000"/>
              <a:t>: metodologia e dati per giungere al miglioramento della pratica e della conoscenza</a:t>
            </a:r>
            <a:endParaRPr lang="fr-FR" sz="2000"/>
          </a:p>
        </p:txBody>
      </p:sp>
      <p:sp>
        <p:nvSpPr>
          <p:cNvPr id="45061" name="CasellaDiTesto 7"/>
          <p:cNvSpPr txBox="1">
            <a:spLocks noChangeArrowheads="1"/>
          </p:cNvSpPr>
          <p:nvPr/>
        </p:nvSpPr>
        <p:spPr bwMode="auto">
          <a:xfrm>
            <a:off x="323850" y="5157788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</a:rPr>
              <a:t>Co-produzione</a:t>
            </a:r>
            <a:r>
              <a:rPr lang="it-IT" sz="2800"/>
              <a:t>: postura restitutiva e analitica del ricercatore/formatore. La doppia verosimiglianza come criterio.</a:t>
            </a:r>
            <a:endParaRPr lang="fr-FR" sz="2800"/>
          </a:p>
        </p:txBody>
      </p:sp>
      <p:sp>
        <p:nvSpPr>
          <p:cNvPr id="9" name="CasellaDiTesto 8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Le note di accompagnamento</a:t>
            </a:r>
            <a:endParaRPr lang="fr-FR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 azioni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Le modalità di ricerca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1" dirty="0" smtClean="0"/>
                        <a:t>Informazione</a:t>
                      </a:r>
                    </a:p>
                    <a:p>
                      <a:endParaRPr lang="it-IT" sz="2800" b="1" dirty="0" smtClean="0"/>
                    </a:p>
                    <a:p>
                      <a:r>
                        <a:rPr lang="it-IT" sz="2800" b="1" dirty="0" smtClean="0"/>
                        <a:t>La formazione </a:t>
                      </a:r>
                      <a:r>
                        <a:rPr lang="it-IT" sz="2000" b="1" dirty="0" smtClean="0"/>
                        <a:t>(basata sull’informazione e la condivisione delle pratiche)</a:t>
                      </a:r>
                    </a:p>
                    <a:p>
                      <a:r>
                        <a:rPr lang="it-IT" sz="2800" b="1" dirty="0" smtClean="0"/>
                        <a:t>La ricerca</a:t>
                      </a:r>
                    </a:p>
                    <a:p>
                      <a:endParaRPr lang="it-IT" sz="2800" b="1" dirty="0" smtClean="0"/>
                    </a:p>
                    <a:p>
                      <a:r>
                        <a:rPr lang="it-IT" sz="2800" b="1" dirty="0" smtClean="0"/>
                        <a:t>Il monitoraggio</a:t>
                      </a:r>
                    </a:p>
                    <a:p>
                      <a:endParaRPr lang="it-IT" sz="2800" b="1" dirty="0" smtClean="0"/>
                    </a:p>
                    <a:p>
                      <a:r>
                        <a:rPr lang="it-IT" sz="2800" b="1" dirty="0" smtClean="0"/>
                        <a:t>La documentazione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Percorso di</a:t>
                      </a:r>
                      <a:r>
                        <a:rPr lang="it-IT" b="1" baseline="0" dirty="0" smtClean="0"/>
                        <a:t> riflessione sulle pratiche, riprogettazione, confronto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Avvalersi della consulenza di esperti (anche on line)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IN RETI DI SCUOLE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CONDIVISIONE DEI RISULTATI nella rete e negli istituti</a:t>
                      </a:r>
                    </a:p>
                    <a:p>
                      <a:endParaRPr lang="it-IT" baseline="0" dirty="0" smtClean="0"/>
                    </a:p>
                    <a:p>
                      <a:endParaRPr lang="it-IT" baseline="0" dirty="0" smtClean="0"/>
                    </a:p>
                    <a:p>
                      <a:endParaRPr lang="it-IT" baseline="0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3" name="CasellaDiTesto 7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L’esperienza dal 2008-2011</a:t>
            </a:r>
            <a:endParaRPr lang="fr-FR" dirty="0"/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76800"/>
          </a:xfrm>
        </p:spPr>
        <p:txBody>
          <a:bodyPr/>
          <a:lstStyle/>
          <a:p>
            <a:r>
              <a:rPr lang="it-IT" smtClean="0"/>
              <a:t>Istituto Comprensivo di Caneva e Polcenigo (PN)</a:t>
            </a:r>
          </a:p>
          <a:p>
            <a:endParaRPr lang="it-IT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288" y="1844675"/>
          <a:ext cx="8424862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400600"/>
              </a:tblGrid>
              <a:tr h="828390">
                <a:tc>
                  <a:txBody>
                    <a:bodyPr/>
                    <a:lstStyle/>
                    <a:p>
                      <a:r>
                        <a:rPr lang="it-IT" dirty="0" smtClean="0"/>
                        <a:t>Fasi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Soggetti </a:t>
                      </a:r>
                      <a:endParaRPr lang="fr-FR" dirty="0"/>
                    </a:p>
                  </a:txBody>
                  <a:tcPr/>
                </a:tc>
              </a:tr>
              <a:tr h="82839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Informazione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Relazioni frontali su</a:t>
                      </a:r>
                      <a:r>
                        <a:rPr lang="it-IT" baseline="0" dirty="0" smtClean="0"/>
                        <a:t> temi che consentono il riattraversamento del problema (curricolo, didattica, competenze)</a:t>
                      </a:r>
                      <a:endParaRPr lang="fr-FR" dirty="0"/>
                    </a:p>
                  </a:txBody>
                  <a:tcPr/>
                </a:tc>
              </a:tr>
              <a:tr h="83989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Formazione/ricerca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Commissione Innovazione</a:t>
                      </a:r>
                    </a:p>
                    <a:p>
                      <a:r>
                        <a:rPr lang="it-IT" dirty="0" smtClean="0"/>
                        <a:t>Incontri dipartimenti</a:t>
                      </a:r>
                    </a:p>
                    <a:p>
                      <a:r>
                        <a:rPr lang="it-IT" dirty="0" smtClean="0"/>
                        <a:t>Incontri con Collegio Docenti</a:t>
                      </a:r>
                      <a:endParaRPr lang="fr-FR" dirty="0"/>
                    </a:p>
                  </a:txBody>
                  <a:tcPr/>
                </a:tc>
              </a:tr>
              <a:tr h="83989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Monitoraggio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Report periodici</a:t>
                      </a:r>
                    </a:p>
                    <a:p>
                      <a:r>
                        <a:rPr lang="it-IT" dirty="0" smtClean="0"/>
                        <a:t>Condivisione documentazione degli </a:t>
                      </a:r>
                      <a:r>
                        <a:rPr lang="it-IT" dirty="0" err="1" smtClean="0"/>
                        <a:t>step</a:t>
                      </a:r>
                      <a:endParaRPr lang="fr-FR" dirty="0"/>
                    </a:p>
                  </a:txBody>
                  <a:tcPr/>
                </a:tc>
              </a:tr>
              <a:tr h="83989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Documentazione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Ambiente on line</a:t>
                      </a:r>
                    </a:p>
                    <a:p>
                      <a:r>
                        <a:rPr lang="it-IT" dirty="0" smtClean="0"/>
                        <a:t>Produzione</a:t>
                      </a:r>
                      <a:r>
                        <a:rPr lang="it-IT" baseline="0" dirty="0" smtClean="0"/>
                        <a:t> del testo</a:t>
                      </a:r>
                    </a:p>
                    <a:p>
                      <a:r>
                        <a:rPr lang="it-IT" baseline="0" dirty="0" smtClean="0"/>
                        <a:t>Convegno finale (3 Istituti: Caneva e Polcenigo, Fontanafredda, Sacile)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27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asellaDiTesto 19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249734" name="Oval 6"/>
          <p:cNvSpPr>
            <a:spLocks noChangeArrowheads="1"/>
          </p:cNvSpPr>
          <p:nvPr/>
        </p:nvSpPr>
        <p:spPr bwMode="auto">
          <a:xfrm>
            <a:off x="3808413" y="3001963"/>
            <a:ext cx="3746500" cy="3581400"/>
          </a:xfrm>
          <a:prstGeom prst="ellipse">
            <a:avLst/>
          </a:prstGeom>
          <a:solidFill>
            <a:schemeClr val="bg2">
              <a:lumMod val="60000"/>
              <a:lumOff val="40000"/>
              <a:alpha val="65000"/>
            </a:schemeClr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49730" name="Oval 2"/>
          <p:cNvSpPr>
            <a:spLocks noChangeArrowheads="1"/>
          </p:cNvSpPr>
          <p:nvPr/>
        </p:nvSpPr>
        <p:spPr bwMode="auto">
          <a:xfrm>
            <a:off x="2782888" y="982663"/>
            <a:ext cx="3446462" cy="3436937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9"/>
                </a:schemeClr>
              </a:gs>
              <a:gs pos="100000">
                <a:schemeClr val="accent1">
                  <a:gamma/>
                  <a:shade val="46275"/>
                  <a:invGamma/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49731" name="Text Box 3"/>
          <p:cNvSpPr txBox="1">
            <a:spLocks noChangeArrowheads="1"/>
          </p:cNvSpPr>
          <p:nvPr/>
        </p:nvSpPr>
        <p:spPr bwMode="auto">
          <a:xfrm>
            <a:off x="3440113" y="1325563"/>
            <a:ext cx="2073275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D535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Risorse umane</a:t>
            </a:r>
          </a:p>
        </p:txBody>
      </p:sp>
      <p:sp>
        <p:nvSpPr>
          <p:cNvPr id="2249732" name="Oval 4"/>
          <p:cNvSpPr>
            <a:spLocks noChangeArrowheads="1"/>
          </p:cNvSpPr>
          <p:nvPr/>
        </p:nvSpPr>
        <p:spPr bwMode="auto">
          <a:xfrm>
            <a:off x="1257300" y="2982913"/>
            <a:ext cx="3736975" cy="3509962"/>
          </a:xfrm>
          <a:prstGeom prst="ellipse">
            <a:avLst/>
          </a:prstGeom>
          <a:gradFill rotWithShape="1">
            <a:gsLst>
              <a:gs pos="0">
                <a:srgbClr val="FAFD00">
                  <a:alpha val="50999"/>
                </a:srgbClr>
              </a:gs>
              <a:gs pos="100000">
                <a:srgbClr val="FAFD00">
                  <a:gamma/>
                  <a:shade val="46275"/>
                  <a:invGamma/>
                  <a:alpha val="52000"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49733" name="Text Box 5"/>
          <p:cNvSpPr txBox="1">
            <a:spLocks noChangeArrowheads="1"/>
          </p:cNvSpPr>
          <p:nvPr/>
        </p:nvSpPr>
        <p:spPr bwMode="auto">
          <a:xfrm>
            <a:off x="1401763" y="4075113"/>
            <a:ext cx="155575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D535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Tecnologie</a:t>
            </a:r>
          </a:p>
        </p:txBody>
      </p:sp>
      <p:sp>
        <p:nvSpPr>
          <p:cNvPr id="2249735" name="Text Box 7"/>
          <p:cNvSpPr txBox="1">
            <a:spLocks noChangeArrowheads="1"/>
          </p:cNvSpPr>
          <p:nvPr/>
        </p:nvSpPr>
        <p:spPr bwMode="auto">
          <a:xfrm>
            <a:off x="5283200" y="4092575"/>
            <a:ext cx="215423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D535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Organizzazione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263525" y="257175"/>
            <a:ext cx="8610600" cy="622300"/>
          </a:xfrm>
          <a:prstGeom prst="rect">
            <a:avLst/>
          </a:prstGeom>
          <a:solidFill>
            <a:srgbClr val="D5350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Aree di articolazione del progetto</a:t>
            </a:r>
            <a:endParaRPr lang="it-IT" sz="3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813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3257550"/>
            <a:ext cx="641350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268663"/>
            <a:ext cx="717550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275" y="3783013"/>
            <a:ext cx="7381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Freccia a destra 16"/>
          <p:cNvSpPr/>
          <p:nvPr/>
        </p:nvSpPr>
        <p:spPr bwMode="auto">
          <a:xfrm>
            <a:off x="4137025" y="3463925"/>
            <a:ext cx="423863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8634541">
            <a:off x="4724400" y="3889375"/>
            <a:ext cx="422275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Freccia a destra 18"/>
          <p:cNvSpPr/>
          <p:nvPr/>
        </p:nvSpPr>
        <p:spPr bwMode="auto">
          <a:xfrm rot="13008447">
            <a:off x="3570288" y="3924300"/>
            <a:ext cx="422275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143" name="CasellaDiTesto 19"/>
          <p:cNvSpPr txBox="1">
            <a:spLocks noChangeArrowheads="1"/>
          </p:cNvSpPr>
          <p:nvPr/>
        </p:nvSpPr>
        <p:spPr bwMode="auto">
          <a:xfrm>
            <a:off x="3154363" y="1863725"/>
            <a:ext cx="273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Comunità di pratica</a:t>
            </a:r>
          </a:p>
          <a:p>
            <a:r>
              <a:rPr lang="it-IT" sz="2000"/>
              <a:t>Insegnanti  motivati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94275" y="4549775"/>
            <a:ext cx="260667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tx2"/>
                </a:solidFill>
                <a:latin typeface="+mn-lt"/>
              </a:rPr>
              <a:t>Mission</a:t>
            </a:r>
            <a:endParaRPr lang="it-IT" sz="2000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Costruire professionalità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Ricerca e innovazione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Storia di apprendimento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771650" y="4492625"/>
            <a:ext cx="2217738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Supporto alla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partecipazione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condivisione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ricerca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“manipolazione”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63724" y="1074420"/>
            <a:ext cx="553998" cy="5223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D53509"/>
                </a:solidFill>
                <a:latin typeface="+mn-lt"/>
              </a:rPr>
              <a:t>Sinergia fra formatori e dirigente 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asellaDiTesto 1"/>
          <p:cNvSpPr txBox="1">
            <a:spLocks noChangeArrowheads="1"/>
          </p:cNvSpPr>
          <p:nvPr/>
        </p:nvSpPr>
        <p:spPr bwMode="auto">
          <a:xfrm>
            <a:off x="182563" y="342900"/>
            <a:ext cx="8435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/>
              <a:t>Dalla presenza al blended</a:t>
            </a:r>
            <a:endParaRPr lang="it-IT" sz="2800"/>
          </a:p>
        </p:txBody>
      </p:sp>
      <p:pic>
        <p:nvPicPr>
          <p:cNvPr id="49154" name="Immagine 2" descr="fignuo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285875"/>
            <a:ext cx="23352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Immagine 3" descr="servizi_part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200150"/>
            <a:ext cx="23987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Immagine 4" descr="collettività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2291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Immagine 5" descr="apprendimento collaborativ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788" y="3857625"/>
            <a:ext cx="27162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 bwMode="auto">
          <a:xfrm rot="19653035">
            <a:off x="1725613" y="3394075"/>
            <a:ext cx="823912" cy="6635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Freccia in giù 8"/>
          <p:cNvSpPr/>
          <p:nvPr/>
        </p:nvSpPr>
        <p:spPr bwMode="auto">
          <a:xfrm rot="2384413">
            <a:off x="3363913" y="3387725"/>
            <a:ext cx="823912" cy="6619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 rot="16025227">
            <a:off x="4324350" y="4735513"/>
            <a:ext cx="822325" cy="6635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161" name="CasellaDiTesto 10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4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Scaletta intervento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asellaDiTesto 2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6489700" y="6019800"/>
            <a:ext cx="2606675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chemeClr val="tx1"/>
                </a:solidFill>
              </a:rPr>
              <a:t>Azzariti e Bortali, 2006</a:t>
            </a:r>
          </a:p>
        </p:txBody>
      </p:sp>
      <p:sp>
        <p:nvSpPr>
          <p:cNvPr id="2075650" name="Oval 2"/>
          <p:cNvSpPr>
            <a:spLocks noChangeArrowheads="1"/>
          </p:cNvSpPr>
          <p:nvPr/>
        </p:nvSpPr>
        <p:spPr bwMode="auto">
          <a:xfrm>
            <a:off x="1289050" y="374650"/>
            <a:ext cx="6351588" cy="6107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1" name="Line 3"/>
          <p:cNvSpPr>
            <a:spLocks noChangeShapeType="1"/>
          </p:cNvSpPr>
          <p:nvPr/>
        </p:nvSpPr>
        <p:spPr bwMode="auto">
          <a:xfrm flipH="1">
            <a:off x="4471988" y="377825"/>
            <a:ext cx="0" cy="60991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2" name="Line 4"/>
          <p:cNvSpPr>
            <a:spLocks noChangeShapeType="1"/>
          </p:cNvSpPr>
          <p:nvPr/>
        </p:nvSpPr>
        <p:spPr bwMode="auto">
          <a:xfrm>
            <a:off x="1290638" y="3432175"/>
            <a:ext cx="6348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3" name="Line 5"/>
          <p:cNvSpPr>
            <a:spLocks noChangeShapeType="1"/>
          </p:cNvSpPr>
          <p:nvPr/>
        </p:nvSpPr>
        <p:spPr bwMode="auto">
          <a:xfrm flipV="1">
            <a:off x="4464050" y="1308100"/>
            <a:ext cx="2279650" cy="212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4" name="Line 6"/>
          <p:cNvSpPr>
            <a:spLocks noChangeShapeType="1"/>
          </p:cNvSpPr>
          <p:nvPr/>
        </p:nvSpPr>
        <p:spPr bwMode="auto">
          <a:xfrm>
            <a:off x="4470400" y="3429000"/>
            <a:ext cx="2266950" cy="212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5" name="Line 7"/>
          <p:cNvSpPr>
            <a:spLocks noChangeShapeType="1"/>
          </p:cNvSpPr>
          <p:nvPr/>
        </p:nvSpPr>
        <p:spPr bwMode="auto">
          <a:xfrm flipH="1">
            <a:off x="2178050" y="3429000"/>
            <a:ext cx="2286000" cy="212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6" name="Line 8"/>
          <p:cNvSpPr>
            <a:spLocks noChangeShapeType="1"/>
          </p:cNvSpPr>
          <p:nvPr/>
        </p:nvSpPr>
        <p:spPr bwMode="auto">
          <a:xfrm flipH="1" flipV="1">
            <a:off x="2197100" y="1276350"/>
            <a:ext cx="2266950" cy="2152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75657" name="AutoShape 9"/>
          <p:cNvSpPr>
            <a:spLocks noChangeArrowheads="1"/>
          </p:cNvSpPr>
          <p:nvPr/>
        </p:nvSpPr>
        <p:spPr bwMode="auto">
          <a:xfrm>
            <a:off x="3355975" y="2392363"/>
            <a:ext cx="2230438" cy="2079625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4505325" y="1109663"/>
            <a:ext cx="198437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Emozioni </a:t>
            </a:r>
            <a:endParaRPr lang="it-IT" sz="2800"/>
          </a:p>
        </p:txBody>
      </p:sp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5508625" y="2489200"/>
            <a:ext cx="1984375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Relazioni </a:t>
            </a:r>
            <a:endParaRPr lang="it-IT" sz="2800"/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4606925" y="5092700"/>
            <a:ext cx="1644650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Risultati</a:t>
            </a:r>
            <a:endParaRPr lang="it-IT" sz="2800"/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1701800" y="3811588"/>
            <a:ext cx="14827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Modelli</a:t>
            </a:r>
            <a:endParaRPr lang="it-IT" sz="2800"/>
          </a:p>
        </p:txBody>
      </p:sp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2947988" y="5080000"/>
            <a:ext cx="1119187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Studi</a:t>
            </a:r>
            <a:endParaRPr lang="it-IT" sz="2800"/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5670550" y="3824288"/>
            <a:ext cx="130175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Azioni</a:t>
            </a:r>
          </a:p>
        </p:txBody>
      </p:sp>
      <p:sp>
        <p:nvSpPr>
          <p:cNvPr id="50193" name="Text Box 16"/>
          <p:cNvSpPr txBox="1">
            <a:spLocks noChangeArrowheads="1"/>
          </p:cNvSpPr>
          <p:nvPr/>
        </p:nvSpPr>
        <p:spPr bwMode="auto">
          <a:xfrm>
            <a:off x="1608138" y="2541588"/>
            <a:ext cx="196056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Linguaggi</a:t>
            </a:r>
            <a:endParaRPr lang="it-IT" sz="2800"/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3830638" y="3036888"/>
            <a:ext cx="1335087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2000">
                <a:solidFill>
                  <a:srgbClr val="D53509"/>
                </a:solidFill>
              </a:rPr>
              <a:t>“Motori”</a:t>
            </a:r>
          </a:p>
          <a:p>
            <a:pPr defTabSz="762000"/>
            <a:r>
              <a:rPr lang="it-IT" sz="2000">
                <a:solidFill>
                  <a:srgbClr val="D53509"/>
                </a:solidFill>
              </a:rPr>
              <a:t> per il KM</a:t>
            </a:r>
          </a:p>
        </p:txBody>
      </p:sp>
      <p:sp>
        <p:nvSpPr>
          <p:cNvPr id="50195" name="Text Box 18"/>
          <p:cNvSpPr txBox="1">
            <a:spLocks noChangeArrowheads="1"/>
          </p:cNvSpPr>
          <p:nvPr/>
        </p:nvSpPr>
        <p:spPr bwMode="auto">
          <a:xfrm>
            <a:off x="2720975" y="1093788"/>
            <a:ext cx="155257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it-IT" sz="3200"/>
              <a:t>Esempi</a:t>
            </a:r>
            <a:endParaRPr lang="it-IT" sz="2800"/>
          </a:p>
        </p:txBody>
      </p:sp>
      <p:sp>
        <p:nvSpPr>
          <p:cNvPr id="50196" name="Text Box 19"/>
          <p:cNvSpPr txBox="1">
            <a:spLocks noChangeArrowheads="1"/>
          </p:cNvSpPr>
          <p:nvPr/>
        </p:nvSpPr>
        <p:spPr bwMode="auto">
          <a:xfrm rot="-5400000">
            <a:off x="-1292224" y="3208337"/>
            <a:ext cx="432435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it-IT" sz="2400">
                <a:solidFill>
                  <a:srgbClr val="D53509"/>
                </a:solidFill>
              </a:rPr>
              <a:t>Valorizzare le risorse umane</a:t>
            </a:r>
          </a:p>
        </p:txBody>
      </p:sp>
      <p:sp>
        <p:nvSpPr>
          <p:cNvPr id="50197" name="Text Box 20"/>
          <p:cNvSpPr txBox="1">
            <a:spLocks noChangeArrowheads="1"/>
          </p:cNvSpPr>
          <p:nvPr/>
        </p:nvSpPr>
        <p:spPr bwMode="auto">
          <a:xfrm rot="5400000">
            <a:off x="6138863" y="3179762"/>
            <a:ext cx="38100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it-IT" sz="2400">
                <a:solidFill>
                  <a:srgbClr val="D53509"/>
                </a:solidFill>
              </a:rPr>
              <a:t>Cultura e Professionalità</a:t>
            </a:r>
          </a:p>
        </p:txBody>
      </p:sp>
      <p:pic>
        <p:nvPicPr>
          <p:cNvPr id="50198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288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84213" y="0"/>
            <a:ext cx="6808787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</a:t>
            </a:r>
            <a:r>
              <a:rPr lang="it-IT" sz="2000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Knowledge</a:t>
            </a:r>
            <a:r>
              <a:rPr lang="it-IT" sz="20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Management: tra condivisione e costruzione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asellaDiTesto 36"/>
          <p:cNvSpPr txBox="1">
            <a:spLocks noChangeArrowheads="1"/>
          </p:cNvSpPr>
          <p:nvPr/>
        </p:nvSpPr>
        <p:spPr bwMode="auto">
          <a:xfrm>
            <a:off x="247650" y="476250"/>
            <a:ext cx="8716963" cy="42481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fr-FR"/>
          </a:p>
        </p:txBody>
      </p:sp>
      <p:sp>
        <p:nvSpPr>
          <p:cNvPr id="5" name="Rettangolo 4"/>
          <p:cNvSpPr/>
          <p:nvPr/>
        </p:nvSpPr>
        <p:spPr>
          <a:xfrm>
            <a:off x="755650" y="1125538"/>
            <a:ext cx="1800225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03" name="CasellaDiTesto 5"/>
          <p:cNvSpPr txBox="1">
            <a:spLocks noChangeArrowheads="1"/>
          </p:cNvSpPr>
          <p:nvPr/>
        </p:nvSpPr>
        <p:spPr bwMode="auto">
          <a:xfrm>
            <a:off x="900113" y="1268413"/>
            <a:ext cx="1511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Esperto Indicazioni </a:t>
            </a:r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2974975" y="1092200"/>
            <a:ext cx="1800225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05" name="CasellaDiTesto 7"/>
          <p:cNvSpPr txBox="1">
            <a:spLocks noChangeArrowheads="1"/>
          </p:cNvSpPr>
          <p:nvPr/>
        </p:nvSpPr>
        <p:spPr bwMode="auto">
          <a:xfrm>
            <a:off x="3059113" y="1268413"/>
            <a:ext cx="1441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Esperto valutazione</a:t>
            </a:r>
            <a:endParaRPr lang="fr-FR"/>
          </a:p>
        </p:txBody>
      </p:sp>
      <p:sp>
        <p:nvSpPr>
          <p:cNvPr id="9" name="Rettangolo 8"/>
          <p:cNvSpPr/>
          <p:nvPr/>
        </p:nvSpPr>
        <p:spPr>
          <a:xfrm>
            <a:off x="5076825" y="1123950"/>
            <a:ext cx="179863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07" name="CasellaDiTesto 9"/>
          <p:cNvSpPr txBox="1">
            <a:spLocks noChangeArrowheads="1"/>
          </p:cNvSpPr>
          <p:nvPr/>
        </p:nvSpPr>
        <p:spPr bwMode="auto">
          <a:xfrm>
            <a:off x="5148263" y="1270000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Esperto disciplinare</a:t>
            </a:r>
            <a:endParaRPr lang="fr-FR"/>
          </a:p>
        </p:txBody>
      </p:sp>
      <p:sp>
        <p:nvSpPr>
          <p:cNvPr id="11" name="Freccia a destra 10"/>
          <p:cNvSpPr/>
          <p:nvPr/>
        </p:nvSpPr>
        <p:spPr>
          <a:xfrm rot="10800000">
            <a:off x="7092950" y="1266825"/>
            <a:ext cx="1871663" cy="7937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09" name="CasellaDiTesto 11"/>
          <p:cNvSpPr txBox="1">
            <a:spLocks noChangeArrowheads="1"/>
          </p:cNvSpPr>
          <p:nvPr/>
        </p:nvSpPr>
        <p:spPr bwMode="auto">
          <a:xfrm>
            <a:off x="7281863" y="1484313"/>
            <a:ext cx="161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informazione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9463" y="2600325"/>
            <a:ext cx="6119812" cy="431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11" name="CasellaDiTesto 13"/>
          <p:cNvSpPr txBox="1">
            <a:spLocks noChangeArrowheads="1"/>
          </p:cNvSpPr>
          <p:nvPr/>
        </p:nvSpPr>
        <p:spPr bwMode="auto">
          <a:xfrm>
            <a:off x="2117725" y="2632075"/>
            <a:ext cx="3421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Formatore - ricercatore</a:t>
            </a:r>
            <a:endParaRPr lang="fr-FR"/>
          </a:p>
        </p:txBody>
      </p:sp>
      <p:sp>
        <p:nvSpPr>
          <p:cNvPr id="15" name="Rettangolo arrotondato 14"/>
          <p:cNvSpPr/>
          <p:nvPr/>
        </p:nvSpPr>
        <p:spPr>
          <a:xfrm>
            <a:off x="287338" y="3081338"/>
            <a:ext cx="1223962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ttangolo arrotondato 15"/>
          <p:cNvSpPr/>
          <p:nvPr/>
        </p:nvSpPr>
        <p:spPr>
          <a:xfrm>
            <a:off x="1584325" y="3076575"/>
            <a:ext cx="1223963" cy="7191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ttangolo arrotondato 16"/>
          <p:cNvSpPr/>
          <p:nvPr/>
        </p:nvSpPr>
        <p:spPr>
          <a:xfrm>
            <a:off x="2855913" y="3076575"/>
            <a:ext cx="1223962" cy="7191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ttangolo arrotondato 17"/>
          <p:cNvSpPr/>
          <p:nvPr/>
        </p:nvSpPr>
        <p:spPr>
          <a:xfrm>
            <a:off x="4122738" y="3055938"/>
            <a:ext cx="1223962" cy="7191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ttangolo arrotondato 18"/>
          <p:cNvSpPr/>
          <p:nvPr/>
        </p:nvSpPr>
        <p:spPr>
          <a:xfrm>
            <a:off x="5386388" y="3068638"/>
            <a:ext cx="1223962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ttangolo arrotondato 19"/>
          <p:cNvSpPr/>
          <p:nvPr/>
        </p:nvSpPr>
        <p:spPr>
          <a:xfrm>
            <a:off x="6670675" y="3081338"/>
            <a:ext cx="1223963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CasellaDiTesto 20"/>
          <p:cNvSpPr txBox="1"/>
          <p:nvPr/>
        </p:nvSpPr>
        <p:spPr>
          <a:xfrm>
            <a:off x="377825" y="3252788"/>
            <a:ext cx="104457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614488" y="3225800"/>
            <a:ext cx="1085850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74975" y="3251200"/>
            <a:ext cx="9953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500688" y="3259138"/>
            <a:ext cx="995362" cy="36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35450" y="3244850"/>
            <a:ext cx="996950" cy="36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761163" y="3259138"/>
            <a:ext cx="995362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</a:rPr>
              <a:t>Commissione</a:t>
            </a:r>
            <a:r>
              <a:rPr lang="it-IT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31" name="Freccia a destra 30"/>
          <p:cNvSpPr/>
          <p:nvPr/>
        </p:nvSpPr>
        <p:spPr>
          <a:xfrm rot="10800000">
            <a:off x="4797425" y="3854450"/>
            <a:ext cx="1873250" cy="7937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Freccia a destra 31"/>
          <p:cNvSpPr/>
          <p:nvPr/>
        </p:nvSpPr>
        <p:spPr>
          <a:xfrm>
            <a:off x="1763713" y="3848100"/>
            <a:ext cx="1871662" cy="7937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26" name="CasellaDiTesto 32"/>
          <p:cNvSpPr txBox="1">
            <a:spLocks noChangeArrowheads="1"/>
          </p:cNvSpPr>
          <p:nvPr/>
        </p:nvSpPr>
        <p:spPr bwMode="auto">
          <a:xfrm>
            <a:off x="1889125" y="4078288"/>
            <a:ext cx="1458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formazione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51227" name="CasellaDiTesto 35"/>
          <p:cNvSpPr txBox="1">
            <a:spLocks noChangeArrowheads="1"/>
          </p:cNvSpPr>
          <p:nvPr/>
        </p:nvSpPr>
        <p:spPr bwMode="auto">
          <a:xfrm>
            <a:off x="5346700" y="4078288"/>
            <a:ext cx="126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ricerca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51228" name="CasellaDiTesto 37"/>
          <p:cNvSpPr txBox="1">
            <a:spLocks noChangeArrowheads="1"/>
          </p:cNvSpPr>
          <p:nvPr/>
        </p:nvSpPr>
        <p:spPr bwMode="auto">
          <a:xfrm>
            <a:off x="168275" y="5719763"/>
            <a:ext cx="8785225" cy="1138237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/>
          </a:p>
          <a:p>
            <a:pPr algn="ctr"/>
            <a:endParaRPr lang="it-IT"/>
          </a:p>
          <a:p>
            <a:pPr algn="ctr"/>
            <a:r>
              <a:rPr lang="it-IT" sz="3200" b="1"/>
              <a:t>AMBIENTE ON LINE</a:t>
            </a:r>
            <a:endParaRPr lang="fr-FR"/>
          </a:p>
        </p:txBody>
      </p:sp>
      <p:sp>
        <p:nvSpPr>
          <p:cNvPr id="51229" name="CasellaDiTesto 38"/>
          <p:cNvSpPr txBox="1">
            <a:spLocks noChangeArrowheads="1"/>
          </p:cNvSpPr>
          <p:nvPr/>
        </p:nvSpPr>
        <p:spPr bwMode="auto">
          <a:xfrm>
            <a:off x="287338" y="6140450"/>
            <a:ext cx="160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repository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51230" name="CasellaDiTesto 39"/>
          <p:cNvSpPr txBox="1">
            <a:spLocks noChangeArrowheads="1"/>
          </p:cNvSpPr>
          <p:nvPr/>
        </p:nvSpPr>
        <p:spPr bwMode="auto">
          <a:xfrm>
            <a:off x="6840538" y="611505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interazione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755650" y="2027238"/>
            <a:ext cx="6143625" cy="433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32" name="CasellaDiTesto 41"/>
          <p:cNvSpPr txBox="1">
            <a:spLocks noChangeArrowheads="1"/>
          </p:cNvSpPr>
          <p:nvPr/>
        </p:nvSpPr>
        <p:spPr bwMode="auto">
          <a:xfrm>
            <a:off x="2070100" y="2060575"/>
            <a:ext cx="3132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Auto e co-formazione</a:t>
            </a:r>
            <a:endParaRPr lang="fr-FR"/>
          </a:p>
        </p:txBody>
      </p:sp>
      <p:cxnSp>
        <p:nvCxnSpPr>
          <p:cNvPr id="44" name="Connettore 2 43"/>
          <p:cNvCxnSpPr/>
          <p:nvPr/>
        </p:nvCxnSpPr>
        <p:spPr>
          <a:xfrm>
            <a:off x="769938" y="52292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CasellaDiTesto 44"/>
          <p:cNvSpPr txBox="1">
            <a:spLocks noChangeArrowheads="1"/>
          </p:cNvSpPr>
          <p:nvPr/>
        </p:nvSpPr>
        <p:spPr bwMode="auto">
          <a:xfrm>
            <a:off x="168275" y="4940300"/>
            <a:ext cx="8785225" cy="12001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b="1"/>
          </a:p>
          <a:p>
            <a:pPr algn="ctr"/>
            <a:r>
              <a:rPr lang="it-IT" b="1"/>
              <a:t>Monitoraggio e diffusione all’interno degli istituti (commissioni, dipartimenti, CD ad opera degli insegnanti responsabili e del formatore/ricercatore)</a:t>
            </a:r>
          </a:p>
          <a:p>
            <a:endParaRPr lang="fr-FR"/>
          </a:p>
        </p:txBody>
      </p:sp>
      <p:sp>
        <p:nvSpPr>
          <p:cNvPr id="51235" name="CasellaDiTesto 4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1236" name="CasellaDiTesto 1"/>
          <p:cNvSpPr txBox="1">
            <a:spLocks noChangeArrowheads="1"/>
          </p:cNvSpPr>
          <p:nvPr/>
        </p:nvSpPr>
        <p:spPr bwMode="auto">
          <a:xfrm>
            <a:off x="769938" y="461963"/>
            <a:ext cx="7451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LA MODELLIZZAZIONE DEL PERCORSO</a:t>
            </a:r>
            <a:endParaRPr lang="fr-F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Risultati (percorsi didattici da condividere)</a:t>
            </a:r>
            <a:endParaRPr lang="fr-FR" dirty="0"/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Repertorio di percorsi documentati, narrati, discussi, rielaborati e riproposti da più insegnanti nelle loro classi</a:t>
            </a:r>
          </a:p>
          <a:p>
            <a:endParaRPr lang="fr-FR" smtClean="0"/>
          </a:p>
        </p:txBody>
      </p:sp>
      <p:graphicFrame>
        <p:nvGraphicFramePr>
          <p:cNvPr id="4" name="Diagramma 3"/>
          <p:cNvGraphicFramePr/>
          <p:nvPr/>
        </p:nvGraphicFramePr>
        <p:xfrm>
          <a:off x="323528" y="249289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8" name="CasellaDiTesto 4"/>
          <p:cNvSpPr txBox="1">
            <a:spLocks noChangeArrowheads="1"/>
          </p:cNvSpPr>
          <p:nvPr/>
        </p:nvSpPr>
        <p:spPr bwMode="auto">
          <a:xfrm>
            <a:off x="6156325" y="2636838"/>
            <a:ext cx="2519363" cy="1477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Didattica per progetti</a:t>
            </a:r>
          </a:p>
          <a:p>
            <a:r>
              <a:rPr lang="it-IT"/>
              <a:t>Situazioni problema</a:t>
            </a:r>
          </a:p>
          <a:p>
            <a:r>
              <a:rPr lang="it-IT"/>
              <a:t>Apprendistato cognitivo</a:t>
            </a:r>
          </a:p>
          <a:p>
            <a:r>
              <a:rPr lang="it-IT"/>
              <a:t>Compiti autentici</a:t>
            </a:r>
            <a:endParaRPr lang="fr-FR"/>
          </a:p>
        </p:txBody>
      </p:sp>
      <p:sp>
        <p:nvSpPr>
          <p:cNvPr id="52229" name="CasellaDiTesto 5"/>
          <p:cNvSpPr txBox="1">
            <a:spLocks noChangeArrowheads="1"/>
          </p:cNvSpPr>
          <p:nvPr/>
        </p:nvSpPr>
        <p:spPr bwMode="auto">
          <a:xfrm>
            <a:off x="6156325" y="4365625"/>
            <a:ext cx="2519363" cy="6461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Uso dei mediatori</a:t>
            </a:r>
          </a:p>
          <a:p>
            <a:r>
              <a:rPr lang="it-IT"/>
              <a:t>Tecniche cooperative</a:t>
            </a:r>
            <a:endParaRPr lang="fr-FR"/>
          </a:p>
        </p:txBody>
      </p:sp>
      <p:sp>
        <p:nvSpPr>
          <p:cNvPr id="52230" name="CasellaDiTesto 6"/>
          <p:cNvSpPr txBox="1">
            <a:spLocks noChangeArrowheads="1"/>
          </p:cNvSpPr>
          <p:nvPr/>
        </p:nvSpPr>
        <p:spPr bwMode="auto">
          <a:xfrm>
            <a:off x="6156325" y="5373688"/>
            <a:ext cx="2519363" cy="9223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Processi di auto e co-valutazione</a:t>
            </a:r>
          </a:p>
          <a:p>
            <a:r>
              <a:rPr lang="it-IT"/>
              <a:t>Strumenti e processi</a:t>
            </a:r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Risultati per la professionalizzazione: l’organizzatore</a:t>
            </a:r>
            <a:endParaRPr lang="fr-F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569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in giù 3"/>
          <p:cNvSpPr/>
          <p:nvPr/>
        </p:nvSpPr>
        <p:spPr>
          <a:xfrm rot="18984550">
            <a:off x="2884488" y="1611313"/>
            <a:ext cx="530225" cy="9286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252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" name="Anello 2"/>
          <p:cNvSpPr/>
          <p:nvPr/>
        </p:nvSpPr>
        <p:spPr>
          <a:xfrm>
            <a:off x="3697288" y="1989138"/>
            <a:ext cx="1820862" cy="1697037"/>
          </a:xfrm>
          <a:prstGeom prst="don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/>
              <a:t>Artefatti per un processo di progettazione</a:t>
            </a:r>
            <a:endParaRPr lang="fr-FR" sz="3200" dirty="0"/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4248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Uno schema d’azione</a:t>
            </a:r>
            <a:endParaRPr lang="fr-FR" dirty="0"/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EPISTEMIZZAZIONE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5400675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NON UN PRESCRITTO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NON MODELLI PROGETTUALI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NON PRATICHE DA IMITARE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</a:rPr>
              <a:t>MA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INDAGINE SULLE REGOLARITA’ D’AZIONE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CONFRONTO SUI «TEOREMI IN ATTO» CHE LE SUPPORTANO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INDIVIDUAZIONE DELLE CATEGORIE DI «REGOLE D’AZIONE» (PIAGET) CHE SUPPORTANO L’AGIRE IN SITUAZIONE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AL FONDO DELL’AZIONE C’E’ LA CONCETTUALIZZAZIONE</a:t>
            </a:r>
          </a:p>
        </p:txBody>
      </p:sp>
      <p:sp>
        <p:nvSpPr>
          <p:cNvPr id="56323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000" b="1" dirty="0" smtClean="0">
                <a:solidFill>
                  <a:schemeClr val="accent4"/>
                </a:solidFill>
              </a:rPr>
              <a:t>Grazie per l’ascolto…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000" b="1" dirty="0">
                <a:solidFill>
                  <a:schemeClr val="accent4"/>
                </a:solidFill>
              </a:rPr>
              <a:t>s</a:t>
            </a:r>
            <a:r>
              <a:rPr lang="it-IT" sz="4000" b="1" dirty="0" smtClean="0">
                <a:solidFill>
                  <a:schemeClr val="accent4"/>
                </a:solidFill>
              </a:rPr>
              <a:t>perando che sia stato uno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000" b="1" dirty="0" smtClean="0">
              <a:solidFill>
                <a:schemeClr val="accent4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400" b="1" dirty="0" smtClean="0">
                <a:solidFill>
                  <a:schemeClr val="accent4"/>
                </a:solidFill>
              </a:rPr>
              <a:t>«spazio di costruzione del pensiero»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Professionalità docente</a:t>
            </a:r>
            <a:endParaRPr lang="fr-FR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ccia in su 5"/>
          <p:cNvSpPr/>
          <p:nvPr/>
        </p:nvSpPr>
        <p:spPr>
          <a:xfrm>
            <a:off x="7885113" y="1641475"/>
            <a:ext cx="1008062" cy="4681538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reccia in su 7"/>
          <p:cNvSpPr/>
          <p:nvPr/>
        </p:nvSpPr>
        <p:spPr>
          <a:xfrm rot="10800000">
            <a:off x="323850" y="1787525"/>
            <a:ext cx="1008063" cy="467995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CasellaDiTesto 8"/>
          <p:cNvSpPr txBox="1"/>
          <p:nvPr/>
        </p:nvSpPr>
        <p:spPr>
          <a:xfrm rot="5400000">
            <a:off x="-1480739" y="3797505"/>
            <a:ext cx="4616648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PRAGMAT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ZZAZ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ONE</a:t>
            </a:r>
            <a:endParaRPr lang="fr-FR" b="1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6080100" y="3912769"/>
            <a:ext cx="4616648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I</a:t>
            </a:r>
            <a:endParaRPr lang="it-IT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ZZAZ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ONE</a:t>
            </a:r>
            <a:endParaRPr lang="fr-FR" b="1" dirty="0">
              <a:latin typeface="+mn-lt"/>
            </a:endParaRPr>
          </a:p>
        </p:txBody>
      </p:sp>
      <p:sp>
        <p:nvSpPr>
          <p:cNvPr id="28679" name="CasellaDiTesto 10"/>
          <p:cNvSpPr txBox="1">
            <a:spLocks noChangeArrowheads="1"/>
          </p:cNvSpPr>
          <p:nvPr/>
        </p:nvSpPr>
        <p:spPr bwMode="auto">
          <a:xfrm>
            <a:off x="3059113" y="6467475"/>
            <a:ext cx="288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Altet, 1996; Pastré 2012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Competenza</a:t>
            </a:r>
            <a:r>
              <a:rPr lang="it-IT" dirty="0" smtClean="0"/>
              <a:t>: un mondo di significati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3" name="Immagin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5076825"/>
            <a:ext cx="143986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Mobilitazione</a:t>
            </a:r>
            <a:endParaRPr lang="fr-FR" dirty="0"/>
          </a:p>
        </p:txBody>
      </p:sp>
      <p:sp>
        <p:nvSpPr>
          <p:cNvPr id="3277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b="1" smtClean="0">
                <a:solidFill>
                  <a:srgbClr val="FF0000"/>
                </a:solidFill>
              </a:rPr>
              <a:t>Mobilizzare</a:t>
            </a:r>
            <a:r>
              <a:rPr lang="it-IT" sz="3200" smtClean="0"/>
              <a:t> non è soltanto utilizzare o applicare, ma anche adattare, differenziare, integrare, generalizzare o specificare, combinare, orchestrare, coordinare, in breve </a:t>
            </a:r>
            <a:r>
              <a:rPr lang="it-IT" sz="3200" b="1" smtClean="0">
                <a:solidFill>
                  <a:srgbClr val="FF0000"/>
                </a:solidFill>
              </a:rPr>
              <a:t>condurre un insieme di operazioni mentali complesse che, </a:t>
            </a:r>
            <a:r>
              <a:rPr lang="it-IT" sz="3200" b="1" u="sng" smtClean="0">
                <a:solidFill>
                  <a:srgbClr val="FF0000"/>
                </a:solidFill>
              </a:rPr>
              <a:t>connesse alle situazioni,</a:t>
            </a:r>
            <a:r>
              <a:rPr lang="it-IT" sz="3200" b="1" smtClean="0">
                <a:solidFill>
                  <a:srgbClr val="FF0000"/>
                </a:solidFill>
              </a:rPr>
              <a:t> trasformano le conoscenze piuttosto che limitarsi a spostarle, trasferirle</a:t>
            </a:r>
            <a:r>
              <a:rPr lang="it-IT" sz="3200" smtClean="0"/>
              <a:t> (Perrenoud, 2002). </a:t>
            </a:r>
          </a:p>
          <a:p>
            <a:endParaRPr lang="fr-FR" sz="3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Gli insegnanti «devono»….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700338" y="1700213"/>
            <a:ext cx="2663825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</a:rPr>
              <a:t>IL COMPITO</a:t>
            </a:r>
            <a:endParaRPr lang="fr-FR" sz="28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80063" y="4391025"/>
            <a:ext cx="2663825" cy="5238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</a:rPr>
              <a:t>L’ATTIVITA’</a:t>
            </a:r>
            <a:endParaRPr lang="fr-FR" sz="2800" b="1" dirty="0">
              <a:latin typeface="+mn-lt"/>
            </a:endParaRPr>
          </a:p>
        </p:txBody>
      </p:sp>
      <p:sp>
        <p:nvSpPr>
          <p:cNvPr id="33797" name="CasellaDiTesto 2"/>
          <p:cNvSpPr txBox="1">
            <a:spLocks noChangeArrowheads="1"/>
          </p:cNvSpPr>
          <p:nvPr/>
        </p:nvSpPr>
        <p:spPr bwMode="auto">
          <a:xfrm>
            <a:off x="6911975" y="6092825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Leplat, 1997 Clot, 2008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D</a:t>
            </a:r>
            <a:r>
              <a:rPr lang="it-IT" b="1" dirty="0" smtClean="0">
                <a:solidFill>
                  <a:schemeClr val="tx1"/>
                </a:solidFill>
              </a:rPr>
              <a:t>ispositivo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48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1"/>
                </a:solidFill>
              </a:rPr>
              <a:t>Non esistono perciò dispositivi intesi come struttura invariante</a:t>
            </a:r>
            <a:r>
              <a:rPr lang="it-IT" smtClean="0">
                <a:solidFill>
                  <a:srgbClr val="FF0000"/>
                </a:solidFill>
              </a:rPr>
              <a:t>,</a:t>
            </a:r>
            <a:r>
              <a:rPr lang="it-IT" smtClean="0"/>
              <a:t> tutto dipende dalla disciplina, dagli alunni, dalle opzioni dell’insegnante, dai contenuti. “Praticare un percorso di progetto induce certi dispositivi. Il lavoro per situazioni problema ne induce altri, i percorsi di ricerca altri ancora.” (Perrenoud, 2002). </a:t>
            </a:r>
          </a:p>
          <a:p>
            <a:r>
              <a:rPr lang="it-IT" smtClean="0"/>
              <a:t> “Ogni dispositivo si basa su </a:t>
            </a:r>
            <a:r>
              <a:rPr lang="it-IT" b="1" smtClean="0">
                <a:solidFill>
                  <a:schemeClr val="accent1"/>
                </a:solidFill>
              </a:rPr>
              <a:t>ipotesi relative all’apprendimento e al rapporto con il sapere</a:t>
            </a:r>
            <a:r>
              <a:rPr lang="it-IT" smtClean="0"/>
              <a:t>, con il progetto, con l’azione, con la cooperazione, con l’errore, con l’incertezza, con la riuscita e l’insuccesso, con l’ostacolo, con il tempo”.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Un sapere esistente</a:t>
            </a:r>
            <a:endParaRPr lang="fr-FR" dirty="0"/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1397000"/>
          <a:ext cx="903605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5461000">
                <a:tc>
                  <a:txBody>
                    <a:bodyPr/>
                    <a:lstStyle/>
                    <a:p>
                      <a:r>
                        <a:rPr lang="it-IT" sz="4400" dirty="0" smtClean="0">
                          <a:solidFill>
                            <a:schemeClr val="tx1"/>
                          </a:solidFill>
                        </a:rPr>
                        <a:t>Conoscenza inespressa 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</a:rPr>
                        <a:t>Polanyi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it-IT" sz="4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4400" dirty="0" smtClean="0">
                          <a:solidFill>
                            <a:schemeClr val="tx1"/>
                          </a:solidFill>
                        </a:rPr>
                        <a:t>Habitus 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</a:rPr>
                        <a:t>Bourdieu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it-IT" sz="4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4400" dirty="0" smtClean="0">
                          <a:solidFill>
                            <a:schemeClr val="tx1"/>
                          </a:solidFill>
                        </a:rPr>
                        <a:t>Filosofia educativa 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</a:rPr>
                        <a:t>Seldin</a:t>
                      </a:r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Nelle pratiche: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u="sng" dirty="0" smtClean="0">
                          <a:solidFill>
                            <a:schemeClr val="accent1"/>
                          </a:solidFill>
                        </a:rPr>
                        <a:t>gli organizzatori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Dimensione organizzativa (organizzatori imposti),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Dimensione di classe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(organizzatori esterni)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Dimensione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</a:rPr>
                        <a:t> personale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</a:rPr>
                        <a:t>(organizzatori interni)</a:t>
                      </a:r>
                      <a:endParaRPr lang="it-IT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61913" y="41275"/>
            <a:ext cx="91440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253826" name="Oval 2"/>
          <p:cNvSpPr>
            <a:spLocks noChangeArrowheads="1"/>
          </p:cNvSpPr>
          <p:nvPr/>
        </p:nvSpPr>
        <p:spPr bwMode="auto">
          <a:xfrm>
            <a:off x="2513013" y="2698750"/>
            <a:ext cx="4241800" cy="26162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49" name="Group 3"/>
          <p:cNvGrpSpPr>
            <a:grpSpLocks/>
          </p:cNvGrpSpPr>
          <p:nvPr/>
        </p:nvGrpSpPr>
        <p:grpSpPr bwMode="auto">
          <a:xfrm>
            <a:off x="5702300" y="3506788"/>
            <a:ext cx="2254250" cy="1150937"/>
            <a:chOff x="3607" y="1646"/>
            <a:chExt cx="1419" cy="725"/>
          </a:xfrm>
        </p:grpSpPr>
        <p:sp>
          <p:nvSpPr>
            <p:cNvPr id="2253828" name="Oval 4"/>
            <p:cNvSpPr>
              <a:spLocks noChangeArrowheads="1"/>
            </p:cNvSpPr>
            <p:nvPr/>
          </p:nvSpPr>
          <p:spPr bwMode="auto">
            <a:xfrm>
              <a:off x="3607" y="1646"/>
              <a:ext cx="1419" cy="7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3684" y="1747"/>
              <a:ext cx="12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i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socializzazione</a:t>
              </a:r>
            </a:p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i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del problema</a:t>
              </a:r>
            </a:p>
          </p:txBody>
        </p:sp>
      </p:grpSp>
      <p:sp>
        <p:nvSpPr>
          <p:cNvPr id="2253830" name="Oval 6"/>
          <p:cNvSpPr>
            <a:spLocks noChangeArrowheads="1"/>
          </p:cNvSpPr>
          <p:nvPr/>
        </p:nvSpPr>
        <p:spPr bwMode="auto">
          <a:xfrm>
            <a:off x="3446463" y="4949825"/>
            <a:ext cx="2254250" cy="1150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831" name="Rectangle 7"/>
          <p:cNvSpPr>
            <a:spLocks noChangeArrowheads="1"/>
          </p:cNvSpPr>
          <p:nvPr/>
        </p:nvSpPr>
        <p:spPr bwMode="auto">
          <a:xfrm>
            <a:off x="3810000" y="5145088"/>
            <a:ext cx="1747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ricerca della</a:t>
            </a:r>
            <a:b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soluzione</a:t>
            </a:r>
          </a:p>
        </p:txBody>
      </p:sp>
      <p:sp>
        <p:nvSpPr>
          <p:cNvPr id="2253832" name="Oval 8"/>
          <p:cNvSpPr>
            <a:spLocks noChangeArrowheads="1"/>
          </p:cNvSpPr>
          <p:nvPr/>
        </p:nvSpPr>
        <p:spPr bwMode="auto">
          <a:xfrm>
            <a:off x="3367088" y="2011363"/>
            <a:ext cx="2370137" cy="1171575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833" name="Rectangle 9"/>
          <p:cNvSpPr>
            <a:spLocks noChangeArrowheads="1"/>
          </p:cNvSpPr>
          <p:nvPr/>
        </p:nvSpPr>
        <p:spPr bwMode="auto">
          <a:xfrm>
            <a:off x="3446463" y="2160588"/>
            <a:ext cx="2111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problema</a:t>
            </a:r>
            <a:b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professionale</a:t>
            </a:r>
          </a:p>
        </p:txBody>
      </p:sp>
      <p:sp>
        <p:nvSpPr>
          <p:cNvPr id="2253835" name="Oval 11"/>
          <p:cNvSpPr>
            <a:spLocks noChangeArrowheads="1"/>
          </p:cNvSpPr>
          <p:nvPr/>
        </p:nvSpPr>
        <p:spPr bwMode="auto">
          <a:xfrm>
            <a:off x="1085850" y="3538538"/>
            <a:ext cx="2239963" cy="1193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836" name="Rectangle 12"/>
          <p:cNvSpPr>
            <a:spLocks noChangeArrowheads="1"/>
          </p:cNvSpPr>
          <p:nvPr/>
        </p:nvSpPr>
        <p:spPr bwMode="auto">
          <a:xfrm>
            <a:off x="1219200" y="3698875"/>
            <a:ext cx="2054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socializzazione</a:t>
            </a:r>
            <a:b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it-IT" sz="24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della soluzione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82963" y="3181350"/>
            <a:ext cx="2260600" cy="1755775"/>
            <a:chOff x="1510" y="1702"/>
            <a:chExt cx="2357" cy="1963"/>
          </a:xfrm>
        </p:grpSpPr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2293" y="2066"/>
              <a:ext cx="1198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53839" name="AutoShape 15"/>
            <p:cNvSpPr>
              <a:spLocks noChangeArrowheads="1"/>
            </p:cNvSpPr>
            <p:nvPr/>
          </p:nvSpPr>
          <p:spPr bwMode="auto">
            <a:xfrm>
              <a:off x="1510" y="1702"/>
              <a:ext cx="2357" cy="1963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D5350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base di</a:t>
              </a:r>
            </a:p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conoscenza</a:t>
              </a:r>
            </a:p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condivisa</a:t>
              </a:r>
              <a:endParaRPr lang="it-IT" i="1" dirty="0">
                <a:latin typeface="+mn-lt"/>
              </a:endParaRPr>
            </a:p>
          </p:txBody>
        </p:sp>
      </p:grpSp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3587750" y="801688"/>
          <a:ext cx="1901825" cy="1449387"/>
        </p:xfrm>
        <a:graphic>
          <a:graphicData uri="http://schemas.openxmlformats.org/presentationml/2006/ole">
            <p:oleObj spid="_x0000_s1046" name="ClipArt" r:id="rId4" imgW="5154613" imgH="3929063" progId="">
              <p:embed/>
            </p:oleObj>
          </a:graphicData>
        </a:graphic>
      </p:graphicFrame>
      <p:pic>
        <p:nvPicPr>
          <p:cNvPr id="10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8" name="Fumetto 2 19"/>
          <p:cNvSpPr>
            <a:spLocks noChangeArrowheads="1"/>
          </p:cNvSpPr>
          <p:nvPr/>
        </p:nvSpPr>
        <p:spPr bwMode="auto">
          <a:xfrm>
            <a:off x="5897563" y="742950"/>
            <a:ext cx="3006725" cy="1225550"/>
          </a:xfrm>
          <a:prstGeom prst="wedgeRoundRectCallout">
            <a:avLst>
              <a:gd name="adj1" fmla="val -61981"/>
              <a:gd name="adj2" fmla="val 17125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2400"/>
              <a:t>Una didattica per lo sviluppo delle competenze?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2150" y="0"/>
            <a:ext cx="2754313" cy="4111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focus del percorso</a:t>
            </a:r>
          </a:p>
        </p:txBody>
      </p:sp>
      <p:sp>
        <p:nvSpPr>
          <p:cNvPr id="1060" name="CasellaDiTesto 19"/>
          <p:cNvSpPr txBox="1">
            <a:spLocks noChangeArrowheads="1"/>
          </p:cNvSpPr>
          <p:nvPr/>
        </p:nvSpPr>
        <p:spPr bwMode="auto">
          <a:xfrm>
            <a:off x="1268413" y="641191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Tra formale e informale….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ar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792</Words>
  <Application>Microsoft Office PowerPoint</Application>
  <PresentationFormat>Presentazione su schermo (4:3)</PresentationFormat>
  <Paragraphs>194</Paragraphs>
  <Slides>27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10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Arial</vt:lpstr>
      <vt:lpstr>Calibri</vt:lpstr>
      <vt:lpstr>Chiaro</vt:lpstr>
      <vt:lpstr>1_Chiaro</vt:lpstr>
      <vt:lpstr>Chiaro</vt:lpstr>
      <vt:lpstr>Chiaro</vt:lpstr>
      <vt:lpstr>Chiaro</vt:lpstr>
      <vt:lpstr>Chiaro</vt:lpstr>
      <vt:lpstr>1_Chiaro</vt:lpstr>
      <vt:lpstr>1_Chiaro</vt:lpstr>
      <vt:lpstr>1_Chiaro</vt:lpstr>
      <vt:lpstr>1_Chiaro</vt:lpstr>
      <vt:lpstr>ClipArt</vt:lpstr>
      <vt:lpstr>LA PROFESSIONALITA’ DOCENTE TRA  FORMAZIONE E RICERCA</vt:lpstr>
      <vt:lpstr>Scaletta intervento</vt:lpstr>
      <vt:lpstr>Professionalità docente</vt:lpstr>
      <vt:lpstr>Competenza: un mondo di significati</vt:lpstr>
      <vt:lpstr>Mobilitazione</vt:lpstr>
      <vt:lpstr>Gli insegnanti «devono»….</vt:lpstr>
      <vt:lpstr>Dispositivo</vt:lpstr>
      <vt:lpstr>Un sapere esistente</vt:lpstr>
      <vt:lpstr>Diapositiva 9</vt:lpstr>
      <vt:lpstr>Diverse  R-A</vt:lpstr>
      <vt:lpstr>Diapositiva 11</vt:lpstr>
      <vt:lpstr>Il cambiamento</vt:lpstr>
      <vt:lpstr>La sfida del progetto di ricerca-formazione</vt:lpstr>
      <vt:lpstr>Diapositiva 14</vt:lpstr>
      <vt:lpstr>La Ricerca Collaborativa: fasi e ruoli</vt:lpstr>
      <vt:lpstr>Le note di accompagnamento</vt:lpstr>
      <vt:lpstr>L’esperienza dal 2008-2011</vt:lpstr>
      <vt:lpstr>Diapositiva 18</vt:lpstr>
      <vt:lpstr>Diapositiva 19</vt:lpstr>
      <vt:lpstr>Diapositiva 20</vt:lpstr>
      <vt:lpstr>Diapositiva 21</vt:lpstr>
      <vt:lpstr>Risultati (percorsi didattici da condividere)</vt:lpstr>
      <vt:lpstr>Risultati per la professionalizzazione: l’organizzatore</vt:lpstr>
      <vt:lpstr>Artefatti per un processo di progettazione</vt:lpstr>
      <vt:lpstr>Uno schema d’azione</vt:lpstr>
      <vt:lpstr>EPISTEMIZZAZIONE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standard</dc:creator>
  <cp:lastModifiedBy>Admin</cp:lastModifiedBy>
  <cp:revision>36</cp:revision>
  <dcterms:created xsi:type="dcterms:W3CDTF">2013-10-15T15:36:35Z</dcterms:created>
  <dcterms:modified xsi:type="dcterms:W3CDTF">2013-10-21T03:28:48Z</dcterms:modified>
</cp:coreProperties>
</file>